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7" r:id="rId10"/>
    <p:sldId id="266" r:id="rId11"/>
    <p:sldId id="268" r:id="rId12"/>
    <p:sldId id="269" r:id="rId13"/>
    <p:sldId id="270" r:id="rId14"/>
    <p:sldId id="271" r:id="rId15"/>
    <p:sldId id="290" r:id="rId16"/>
    <p:sldId id="291" r:id="rId17"/>
    <p:sldId id="292" r:id="rId18"/>
    <p:sldId id="272" r:id="rId19"/>
    <p:sldId id="273" r:id="rId20"/>
    <p:sldId id="274" r:id="rId21"/>
    <p:sldId id="275" r:id="rId22"/>
    <p:sldId id="277" r:id="rId23"/>
    <p:sldId id="278" r:id="rId24"/>
    <p:sldId id="279" r:id="rId25"/>
    <p:sldId id="280" r:id="rId26"/>
    <p:sldId id="310" r:id="rId27"/>
    <p:sldId id="281" r:id="rId28"/>
    <p:sldId id="283" r:id="rId29"/>
    <p:sldId id="284" r:id="rId30"/>
    <p:sldId id="289" r:id="rId31"/>
    <p:sldId id="285" r:id="rId32"/>
    <p:sldId id="286" r:id="rId33"/>
    <p:sldId id="288" r:id="rId34"/>
    <p:sldId id="308" r:id="rId35"/>
    <p:sldId id="309" r:id="rId36"/>
    <p:sldId id="302" r:id="rId37"/>
    <p:sldId id="311" r:id="rId38"/>
    <p:sldId id="313" r:id="rId39"/>
    <p:sldId id="314" r:id="rId40"/>
    <p:sldId id="294" r:id="rId41"/>
    <p:sldId id="293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5" r:id="rId50"/>
    <p:sldId id="306" r:id="rId51"/>
    <p:sldId id="304" r:id="rId52"/>
    <p:sldId id="315" r:id="rId53"/>
    <p:sldId id="303" r:id="rId54"/>
    <p:sldId id="307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3E55"/>
    <a:srgbClr val="FFD0C9"/>
    <a:srgbClr val="F9907A"/>
    <a:srgbClr val="FA8E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59"/>
    <p:restoredTop sz="95068"/>
  </p:normalViewPr>
  <p:slideViewPr>
    <p:cSldViewPr snapToGrid="0">
      <p:cViewPr varScale="1">
        <p:scale>
          <a:sx n="116" d="100"/>
          <a:sy n="116" d="100"/>
        </p:scale>
        <p:origin x="3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FD1273-A36B-A24A-9092-427B041ADFD6}" type="datetimeFigureOut">
              <a:rPr lang="en-US" smtClean="0"/>
              <a:t>8/20/25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6DB35-B087-9849-A529-69263DB1C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209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6DB35-B087-9849-A529-69263DB1C81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422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6DB35-B087-9849-A529-69263DB1C81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0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9B2F7-1A2C-FD78-2794-9B957E102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268F6-8A4B-35A7-8D18-9C4A82D056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3C22F-44EC-F4F2-BE91-74AC6C49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C19A7-2518-464E-9964-35402E768ED8}" type="datetimeFigureOut">
              <a:rPr lang="en-US" smtClean="0"/>
              <a:t>8/20/25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EDC41-9F82-CFE2-9482-50E6ABF68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7A5D1-1363-81B2-3F7B-E7502FAD6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4DCC9-8FD3-6241-AD47-54EE34FB9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443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4856D-8B41-2B82-D290-B98D04083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BC77A3-1E18-728B-AFF1-11D93A0DC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D7DE9-CBE1-5AA6-E381-30E3EC07B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C19A7-2518-464E-9964-35402E768ED8}" type="datetimeFigureOut">
              <a:rPr lang="en-US" smtClean="0"/>
              <a:t>8/20/25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BD196-BD03-51B1-3EFE-2DDA292AC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44797-A967-3FB4-2481-DB24F87F3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4DCC9-8FD3-6241-AD47-54EE34FB9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64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AF209A-20AF-FB11-D3EF-BEC653732B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4EBA1A-1FA2-2BBE-4246-600A748876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D123A-F42B-58B9-D125-167092EEC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C19A7-2518-464E-9964-35402E768ED8}" type="datetimeFigureOut">
              <a:rPr lang="en-US" smtClean="0"/>
              <a:t>8/20/25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6638E-48D5-096B-6C2F-A917039CF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8D3F2-E347-0F72-D9EF-3D63BE104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4DCC9-8FD3-6241-AD47-54EE34FB9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200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E234B-E6E2-5FD4-6032-C32B0AED3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191AA-04BF-5A26-8AFF-F05E9FF12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29898-5A77-BA7D-21A2-FEFB4E4CF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C19A7-2518-464E-9964-35402E768ED8}" type="datetimeFigureOut">
              <a:rPr lang="en-US" smtClean="0"/>
              <a:t>8/20/25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FCA1F5-083B-59E8-08AE-8B16BFFE4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8F433-4CC4-2F1A-2D64-B79FA7BCD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4DCC9-8FD3-6241-AD47-54EE34FB9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084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85D40-D8D4-72A0-3F9D-C6F066764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96A3A-B235-9040-4C45-D6F157B67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AA362-88C1-2620-7A28-059290DD9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C19A7-2518-464E-9964-35402E768ED8}" type="datetimeFigureOut">
              <a:rPr lang="en-US" smtClean="0"/>
              <a:t>8/20/25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74C4B-B653-E161-F62C-C16A62EE7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1F9C0-8E89-87CF-6AC7-BAA3960A0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4DCC9-8FD3-6241-AD47-54EE34FB9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07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9A1E0-C8BC-4FBD-07B1-8F8ACAE15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98EC5-C117-BD9D-3C95-BB6114C9D6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A8D5D0-97BA-A169-2A0F-93ED564DE2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BD9433-C737-E818-6698-F940C4166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C19A7-2518-464E-9964-35402E768ED8}" type="datetimeFigureOut">
              <a:rPr lang="en-US" smtClean="0"/>
              <a:t>8/20/25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7C0691-C8EC-2D2E-FE51-7B96D9A23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048E82-9A8E-C78F-FA80-622FE5CE7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4DCC9-8FD3-6241-AD47-54EE34FB9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2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53F92-6F27-4903-6C2B-1A4C36B41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F72AF9-8276-6DEC-474C-023201D476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FC0792-2950-8F1B-8C7C-8ECFBF03CC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C432D-C8B7-97DD-D623-9A20C5309C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D645E4-98ED-17B3-6791-EA28C9476C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39D416-0FCA-AEE8-80E2-1012E7A05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C19A7-2518-464E-9964-35402E768ED8}" type="datetimeFigureOut">
              <a:rPr lang="en-US" smtClean="0"/>
              <a:t>8/20/25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1103C3-04B3-4E58-92E8-C79F6BC2C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DDB8B6-41B2-D6C2-36F2-4414B7486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4DCC9-8FD3-6241-AD47-54EE34FB9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387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C5679-E210-D8EB-8B40-DBA4B95E1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608696-1268-4F3F-1B83-F3BC0C60D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C19A7-2518-464E-9964-35402E768ED8}" type="datetimeFigureOut">
              <a:rPr lang="en-US" smtClean="0"/>
              <a:t>8/20/25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571506-3243-D57F-0F1B-D6A83E0CD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9FD19-C595-DAB3-2257-78963C296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4DCC9-8FD3-6241-AD47-54EE34FB9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045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F5E474-8268-E5CB-A2B8-1332203B3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C19A7-2518-464E-9964-35402E768ED8}" type="datetimeFigureOut">
              <a:rPr lang="en-US" smtClean="0"/>
              <a:t>8/20/25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E727D-6241-BE25-386F-6823D0300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6525C-1049-603D-0D90-86C1A0DB2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4DCC9-8FD3-6241-AD47-54EE34FB9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505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437BC-ED6E-5DEF-DC8D-11323FFC8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FAF72-42AC-8959-C38A-293995958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B3B81C-D432-5EC5-A4D5-0BA795B754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CBFDCD-CD85-78A7-D8A1-2058BB366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C19A7-2518-464E-9964-35402E768ED8}" type="datetimeFigureOut">
              <a:rPr lang="en-US" smtClean="0"/>
              <a:t>8/20/25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AEADF6-4C19-0634-09F9-91E6B34D0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77730C-2407-C83E-8AC9-2ACE6DEB2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4DCC9-8FD3-6241-AD47-54EE34FB9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378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C656E-C0A0-4AFC-3259-7D5B1C230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A6048F-ECFC-6966-E20E-69D477EF08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EB7CEA-5D85-4F87-E271-CF5A7F4237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921E9E-7982-EF2F-6367-67002DBA7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C19A7-2518-464E-9964-35402E768ED8}" type="datetimeFigureOut">
              <a:rPr lang="en-US" smtClean="0"/>
              <a:t>8/20/25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F78968-2F2B-553E-140F-B4E258B8A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BB4C4D-E021-84BB-6A31-94E917911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4DCC9-8FD3-6241-AD47-54EE34FB9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31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E8D82B-9582-FFB4-2FE5-E9B1AA9A5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B46BBF-9F02-9960-0388-1B7DFF6F3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1CA56-211A-AD8E-919E-C7525573D9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5C19A7-2518-464E-9964-35402E768ED8}" type="datetimeFigureOut">
              <a:rPr lang="en-US" smtClean="0"/>
              <a:t>8/20/25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6921A-85CC-C91B-8FF3-C6F7D0F720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1626B-CC32-F988-DEFD-E5114B491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E4DCC9-8FD3-6241-AD47-54EE34FB9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074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1CEC05-A9D8-5CB0-774A-F2643C959937}"/>
              </a:ext>
            </a:extLst>
          </p:cNvPr>
          <p:cNvSpPr txBox="1"/>
          <p:nvPr/>
        </p:nvSpPr>
        <p:spPr>
          <a:xfrm>
            <a:off x="1165952" y="2613392"/>
            <a:ext cx="98600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Journal Club</a:t>
            </a:r>
            <a:r>
              <a:rPr lang="en-US" sz="60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: MLPs</a:t>
            </a:r>
          </a:p>
          <a:p>
            <a:pPr algn="ctr"/>
            <a:r>
              <a:rPr lang="en-US" sz="4000" i="1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Equivariant Graph Neural Networks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10DE0E-17CB-7EBC-C1BF-7AB6D984F675}"/>
              </a:ext>
            </a:extLst>
          </p:cNvPr>
          <p:cNvSpPr txBox="1"/>
          <p:nvPr/>
        </p:nvSpPr>
        <p:spPr>
          <a:xfrm>
            <a:off x="1165952" y="6042728"/>
            <a:ext cx="98600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i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August 20, 2025</a:t>
            </a:r>
          </a:p>
        </p:txBody>
      </p:sp>
    </p:spTree>
    <p:extLst>
      <p:ext uri="{BB962C8B-B14F-4D97-AF65-F5344CB8AC3E}">
        <p14:creationId xmlns:p14="http://schemas.microsoft.com/office/powerpoint/2010/main" val="2041848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09969-C1BB-FADF-EAAA-6521D1489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51244A-CEEB-6194-263D-BC29691BC7E6}"/>
              </a:ext>
            </a:extLst>
          </p:cNvPr>
          <p:cNvSpPr txBox="1"/>
          <p:nvPr/>
        </p:nvSpPr>
        <p:spPr>
          <a:xfrm>
            <a:off x="2655294" y="188538"/>
            <a:ext cx="6881412" cy="86177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571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Graph Neural Networks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2FEA2-3804-2C1D-C8DE-D27083570267}"/>
              </a:ext>
            </a:extLst>
          </p:cNvPr>
          <p:cNvSpPr txBox="1"/>
          <p:nvPr/>
        </p:nvSpPr>
        <p:spPr>
          <a:xfrm>
            <a:off x="1806766" y="1222872"/>
            <a:ext cx="85784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Purpose</a:t>
            </a:r>
            <a:r>
              <a:rPr lang="en-US" sz="3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A solution to arbitrary representations of local atomic environments</a:t>
            </a:r>
            <a:r>
              <a:rPr lang="en-US" sz="3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51725AE-B32F-AFF9-10DB-ED09818D4F06}"/>
              </a:ext>
            </a:extLst>
          </p:cNvPr>
          <p:cNvCxnSpPr/>
          <p:nvPr/>
        </p:nvCxnSpPr>
        <p:spPr>
          <a:xfrm flipH="1">
            <a:off x="1630612" y="3861410"/>
            <a:ext cx="627846" cy="78587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57A2DC7-0172-B0CE-AA30-B4BC7429AEA1}"/>
              </a:ext>
            </a:extLst>
          </p:cNvPr>
          <p:cNvCxnSpPr>
            <a:cxnSpLocks/>
          </p:cNvCxnSpPr>
          <p:nvPr/>
        </p:nvCxnSpPr>
        <p:spPr>
          <a:xfrm>
            <a:off x="2286172" y="3861410"/>
            <a:ext cx="291775" cy="115860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D983519-070C-C978-2EF3-D72141EE5A28}"/>
              </a:ext>
            </a:extLst>
          </p:cNvPr>
          <p:cNvCxnSpPr>
            <a:cxnSpLocks/>
          </p:cNvCxnSpPr>
          <p:nvPr/>
        </p:nvCxnSpPr>
        <p:spPr>
          <a:xfrm>
            <a:off x="2286172" y="3861410"/>
            <a:ext cx="897932" cy="554517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5CF504-F034-E9D2-B367-9EC1567C1C2B}"/>
              </a:ext>
            </a:extLst>
          </p:cNvPr>
          <p:cNvCxnSpPr>
            <a:cxnSpLocks/>
          </p:cNvCxnSpPr>
          <p:nvPr/>
        </p:nvCxnSpPr>
        <p:spPr>
          <a:xfrm flipH="1">
            <a:off x="2258458" y="3372073"/>
            <a:ext cx="876471" cy="489337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43B39D-FC44-722D-177B-4E65DABF1C20}"/>
              </a:ext>
            </a:extLst>
          </p:cNvPr>
          <p:cNvCxnSpPr>
            <a:cxnSpLocks/>
          </p:cNvCxnSpPr>
          <p:nvPr/>
        </p:nvCxnSpPr>
        <p:spPr>
          <a:xfrm>
            <a:off x="2016087" y="2915566"/>
            <a:ext cx="242371" cy="91830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4A8521F-940C-28CE-2A5B-9695C8C14291}"/>
              </a:ext>
            </a:extLst>
          </p:cNvPr>
          <p:cNvCxnSpPr>
            <a:cxnSpLocks/>
          </p:cNvCxnSpPr>
          <p:nvPr/>
        </p:nvCxnSpPr>
        <p:spPr>
          <a:xfrm>
            <a:off x="1310893" y="3522411"/>
            <a:ext cx="972152" cy="338999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9DE7785-3C6C-EEDD-F7F5-47E23FE78A5C}"/>
              </a:ext>
            </a:extLst>
          </p:cNvPr>
          <p:cNvCxnSpPr>
            <a:cxnSpLocks/>
          </p:cNvCxnSpPr>
          <p:nvPr/>
        </p:nvCxnSpPr>
        <p:spPr>
          <a:xfrm>
            <a:off x="1310893" y="3576234"/>
            <a:ext cx="366454" cy="1071047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89E2E12-AC82-AB80-567C-C9A20D61B574}"/>
              </a:ext>
            </a:extLst>
          </p:cNvPr>
          <p:cNvCxnSpPr>
            <a:cxnSpLocks/>
          </p:cNvCxnSpPr>
          <p:nvPr/>
        </p:nvCxnSpPr>
        <p:spPr>
          <a:xfrm flipH="1">
            <a:off x="1297438" y="2915566"/>
            <a:ext cx="718649" cy="61625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EF14F8C-9C90-EB25-3B73-7E84EA112439}"/>
              </a:ext>
            </a:extLst>
          </p:cNvPr>
          <p:cNvCxnSpPr>
            <a:cxnSpLocks/>
          </p:cNvCxnSpPr>
          <p:nvPr/>
        </p:nvCxnSpPr>
        <p:spPr>
          <a:xfrm flipH="1">
            <a:off x="1307766" y="3364160"/>
            <a:ext cx="1876338" cy="18235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9DB4FBC-0257-E39A-CF6B-D0A7A55547E7}"/>
              </a:ext>
            </a:extLst>
          </p:cNvPr>
          <p:cNvCxnSpPr>
            <a:cxnSpLocks/>
          </p:cNvCxnSpPr>
          <p:nvPr/>
        </p:nvCxnSpPr>
        <p:spPr>
          <a:xfrm flipH="1" flipV="1">
            <a:off x="1332583" y="3553110"/>
            <a:ext cx="1851521" cy="862817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39F440F-C714-8639-3430-4B0C8E7D7A4C}"/>
              </a:ext>
            </a:extLst>
          </p:cNvPr>
          <p:cNvCxnSpPr>
            <a:cxnSpLocks/>
          </p:cNvCxnSpPr>
          <p:nvPr/>
        </p:nvCxnSpPr>
        <p:spPr>
          <a:xfrm flipH="1" flipV="1">
            <a:off x="1332583" y="3591583"/>
            <a:ext cx="1214751" cy="142843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94691AD-52F8-457B-21E7-3B8D59FD9413}"/>
              </a:ext>
            </a:extLst>
          </p:cNvPr>
          <p:cNvCxnSpPr>
            <a:cxnSpLocks/>
          </p:cNvCxnSpPr>
          <p:nvPr/>
        </p:nvCxnSpPr>
        <p:spPr>
          <a:xfrm flipH="1" flipV="1">
            <a:off x="1650967" y="4670405"/>
            <a:ext cx="896367" cy="3496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D9E7BA2-F6C5-36C0-E386-2464246078B8}"/>
              </a:ext>
            </a:extLst>
          </p:cNvPr>
          <p:cNvCxnSpPr>
            <a:cxnSpLocks/>
          </p:cNvCxnSpPr>
          <p:nvPr/>
        </p:nvCxnSpPr>
        <p:spPr>
          <a:xfrm flipH="1">
            <a:off x="1650967" y="4415927"/>
            <a:ext cx="1531572" cy="24152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0E4B187-64F2-C7FD-93AF-239D3EC53DE5}"/>
              </a:ext>
            </a:extLst>
          </p:cNvPr>
          <p:cNvCxnSpPr>
            <a:cxnSpLocks/>
          </p:cNvCxnSpPr>
          <p:nvPr/>
        </p:nvCxnSpPr>
        <p:spPr>
          <a:xfrm flipH="1">
            <a:off x="1650967" y="3371161"/>
            <a:ext cx="1483962" cy="131459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F116CC0-E89E-4950-C652-21BA897D616D}"/>
              </a:ext>
            </a:extLst>
          </p:cNvPr>
          <p:cNvCxnSpPr>
            <a:cxnSpLocks/>
          </p:cNvCxnSpPr>
          <p:nvPr/>
        </p:nvCxnSpPr>
        <p:spPr>
          <a:xfrm flipH="1">
            <a:off x="1656762" y="2915566"/>
            <a:ext cx="369653" cy="174467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C5F1D80-8EAE-8BF2-F7E2-4E89F03F2B4D}"/>
              </a:ext>
            </a:extLst>
          </p:cNvPr>
          <p:cNvCxnSpPr>
            <a:cxnSpLocks/>
          </p:cNvCxnSpPr>
          <p:nvPr/>
        </p:nvCxnSpPr>
        <p:spPr>
          <a:xfrm flipH="1">
            <a:off x="2561770" y="4415927"/>
            <a:ext cx="600873" cy="618949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B77CB8B-2D5D-8BD3-4AAC-D05A64C3D266}"/>
              </a:ext>
            </a:extLst>
          </p:cNvPr>
          <p:cNvCxnSpPr>
            <a:cxnSpLocks/>
          </p:cNvCxnSpPr>
          <p:nvPr/>
        </p:nvCxnSpPr>
        <p:spPr>
          <a:xfrm flipH="1">
            <a:off x="2571718" y="3404171"/>
            <a:ext cx="625257" cy="158767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652DD04-641D-BAE0-AC8A-63DC065068B6}"/>
              </a:ext>
            </a:extLst>
          </p:cNvPr>
          <p:cNvCxnSpPr>
            <a:cxnSpLocks/>
          </p:cNvCxnSpPr>
          <p:nvPr/>
        </p:nvCxnSpPr>
        <p:spPr>
          <a:xfrm>
            <a:off x="2595673" y="4998440"/>
            <a:ext cx="1289609" cy="24183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C6009D0-E864-0156-23DF-07A27C830A7D}"/>
              </a:ext>
            </a:extLst>
          </p:cNvPr>
          <p:cNvCxnSpPr>
            <a:cxnSpLocks/>
          </p:cNvCxnSpPr>
          <p:nvPr/>
        </p:nvCxnSpPr>
        <p:spPr>
          <a:xfrm flipV="1">
            <a:off x="3189899" y="3404171"/>
            <a:ext cx="7076" cy="100787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1BDD4EE7-1889-0F59-4F85-F0CE4A93B426}"/>
              </a:ext>
            </a:extLst>
          </p:cNvPr>
          <p:cNvCxnSpPr>
            <a:cxnSpLocks/>
          </p:cNvCxnSpPr>
          <p:nvPr/>
        </p:nvCxnSpPr>
        <p:spPr>
          <a:xfrm flipH="1">
            <a:off x="3182539" y="3869676"/>
            <a:ext cx="802697" cy="54625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2E2AFCDB-D584-C7A7-3546-224C07F80A7E}"/>
              </a:ext>
            </a:extLst>
          </p:cNvPr>
          <p:cNvCxnSpPr>
            <a:cxnSpLocks/>
          </p:cNvCxnSpPr>
          <p:nvPr/>
        </p:nvCxnSpPr>
        <p:spPr>
          <a:xfrm flipH="1" flipV="1">
            <a:off x="2015603" y="2936070"/>
            <a:ext cx="1181372" cy="457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9799FD8-2C19-CF88-9A5B-1FF3DF0FC388}"/>
              </a:ext>
            </a:extLst>
          </p:cNvPr>
          <p:cNvCxnSpPr>
            <a:cxnSpLocks/>
          </p:cNvCxnSpPr>
          <p:nvPr/>
        </p:nvCxnSpPr>
        <p:spPr>
          <a:xfrm flipH="1" flipV="1">
            <a:off x="3126867" y="3353151"/>
            <a:ext cx="858369" cy="47995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CE7B0AC-0766-3AD0-A4B8-A6296931F611}"/>
              </a:ext>
            </a:extLst>
          </p:cNvPr>
          <p:cNvCxnSpPr>
            <a:cxnSpLocks/>
          </p:cNvCxnSpPr>
          <p:nvPr/>
        </p:nvCxnSpPr>
        <p:spPr>
          <a:xfrm flipV="1">
            <a:off x="3885282" y="3859510"/>
            <a:ext cx="74081" cy="139186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5772D71-9DB2-E139-606A-27A010D9535F}"/>
              </a:ext>
            </a:extLst>
          </p:cNvPr>
          <p:cNvCxnSpPr>
            <a:cxnSpLocks/>
          </p:cNvCxnSpPr>
          <p:nvPr/>
        </p:nvCxnSpPr>
        <p:spPr>
          <a:xfrm flipH="1" flipV="1">
            <a:off x="3154122" y="4419888"/>
            <a:ext cx="713026" cy="80002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551FF3B1-C58B-126B-9D66-89A6CD77DF78}"/>
              </a:ext>
            </a:extLst>
          </p:cNvPr>
          <p:cNvSpPr/>
          <p:nvPr/>
        </p:nvSpPr>
        <p:spPr>
          <a:xfrm>
            <a:off x="1773716" y="2677099"/>
            <a:ext cx="484742" cy="4627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988BFB3-3604-334B-9957-16C787318C53}"/>
              </a:ext>
            </a:extLst>
          </p:cNvPr>
          <p:cNvSpPr/>
          <p:nvPr/>
        </p:nvSpPr>
        <p:spPr>
          <a:xfrm>
            <a:off x="2941733" y="3139807"/>
            <a:ext cx="484742" cy="4627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3D74C35-4B28-1BA5-35C6-494ECE910FE4}"/>
              </a:ext>
            </a:extLst>
          </p:cNvPr>
          <p:cNvSpPr/>
          <p:nvPr/>
        </p:nvSpPr>
        <p:spPr>
          <a:xfrm>
            <a:off x="2016087" y="3630056"/>
            <a:ext cx="484742" cy="462708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CCDC2C-56D1-1262-7023-65A1929C39CF}"/>
              </a:ext>
            </a:extLst>
          </p:cNvPr>
          <p:cNvSpPr/>
          <p:nvPr/>
        </p:nvSpPr>
        <p:spPr>
          <a:xfrm>
            <a:off x="2941733" y="4184573"/>
            <a:ext cx="484742" cy="4627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8327E5-2EAD-4110-70A6-49A83EEEE380}"/>
              </a:ext>
            </a:extLst>
          </p:cNvPr>
          <p:cNvSpPr/>
          <p:nvPr/>
        </p:nvSpPr>
        <p:spPr>
          <a:xfrm>
            <a:off x="1388241" y="4415927"/>
            <a:ext cx="484742" cy="4627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CDC4819-D62B-370B-2F85-629D013BD8A3}"/>
              </a:ext>
            </a:extLst>
          </p:cNvPr>
          <p:cNvSpPr/>
          <p:nvPr/>
        </p:nvSpPr>
        <p:spPr>
          <a:xfrm>
            <a:off x="2335576" y="4788664"/>
            <a:ext cx="484742" cy="4627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1833ADB-6900-A5BB-D252-3FEF187C939B}"/>
              </a:ext>
            </a:extLst>
          </p:cNvPr>
          <p:cNvSpPr/>
          <p:nvPr/>
        </p:nvSpPr>
        <p:spPr>
          <a:xfrm>
            <a:off x="3754916" y="3630056"/>
            <a:ext cx="484742" cy="4627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D2C5A3-07EE-7D43-A2F1-CB427AF827BF}"/>
              </a:ext>
            </a:extLst>
          </p:cNvPr>
          <p:cNvSpPr/>
          <p:nvPr/>
        </p:nvSpPr>
        <p:spPr>
          <a:xfrm>
            <a:off x="3642911" y="5020018"/>
            <a:ext cx="484742" cy="4627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808505D-0D7E-AB7A-3180-BD3C3112194F}"/>
              </a:ext>
            </a:extLst>
          </p:cNvPr>
          <p:cNvSpPr/>
          <p:nvPr/>
        </p:nvSpPr>
        <p:spPr>
          <a:xfrm>
            <a:off x="1046604" y="3315159"/>
            <a:ext cx="484742" cy="4627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1968AB2-EE0F-9921-93C8-876BA531959D}"/>
              </a:ext>
            </a:extLst>
          </p:cNvPr>
          <p:cNvSpPr/>
          <p:nvPr/>
        </p:nvSpPr>
        <p:spPr>
          <a:xfrm>
            <a:off x="6378767" y="3170063"/>
            <a:ext cx="488414" cy="468216"/>
          </a:xfrm>
          <a:prstGeom prst="rect">
            <a:avLst/>
          </a:prstGeom>
          <a:solidFill>
            <a:srgbClr val="FFD0C9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BAF064C-9807-4E2C-B7CD-EC72FE0CC491}"/>
              </a:ext>
            </a:extLst>
          </p:cNvPr>
          <p:cNvSpPr/>
          <p:nvPr/>
        </p:nvSpPr>
        <p:spPr>
          <a:xfrm>
            <a:off x="6378767" y="3641033"/>
            <a:ext cx="488414" cy="468216"/>
          </a:xfrm>
          <a:prstGeom prst="rect">
            <a:avLst/>
          </a:prstGeom>
          <a:solidFill>
            <a:srgbClr val="FFD0C9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46FFDDF-5058-FA6C-5D6C-03875FAAF958}"/>
              </a:ext>
            </a:extLst>
          </p:cNvPr>
          <p:cNvSpPr/>
          <p:nvPr/>
        </p:nvSpPr>
        <p:spPr>
          <a:xfrm>
            <a:off x="6378767" y="4101591"/>
            <a:ext cx="488414" cy="468216"/>
          </a:xfrm>
          <a:prstGeom prst="rect">
            <a:avLst/>
          </a:prstGeom>
          <a:solidFill>
            <a:srgbClr val="FFD0C9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FE034E-7F8D-A3D4-6ABC-DA86D8E281E1}"/>
              </a:ext>
            </a:extLst>
          </p:cNvPr>
          <p:cNvSpPr/>
          <p:nvPr/>
        </p:nvSpPr>
        <p:spPr>
          <a:xfrm>
            <a:off x="6378767" y="4569807"/>
            <a:ext cx="488414" cy="468216"/>
          </a:xfrm>
          <a:prstGeom prst="rect">
            <a:avLst/>
          </a:prstGeom>
          <a:solidFill>
            <a:srgbClr val="FFD0C9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3A15ED1-5AC3-D15C-1962-42D7779648DE}"/>
              </a:ext>
            </a:extLst>
          </p:cNvPr>
          <p:cNvCxnSpPr/>
          <p:nvPr/>
        </p:nvCxnSpPr>
        <p:spPr>
          <a:xfrm>
            <a:off x="5023692" y="3139807"/>
            <a:ext cx="616944" cy="2891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2CC215F-7C0E-C8FA-22F7-84D6A007E780}"/>
              </a:ext>
            </a:extLst>
          </p:cNvPr>
          <p:cNvCxnSpPr>
            <a:cxnSpLocks/>
          </p:cNvCxnSpPr>
          <p:nvPr/>
        </p:nvCxnSpPr>
        <p:spPr>
          <a:xfrm>
            <a:off x="5023692" y="3139807"/>
            <a:ext cx="623549" cy="9617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4B067FC-33F9-97BA-7667-ED7FCFDCB3F0}"/>
              </a:ext>
            </a:extLst>
          </p:cNvPr>
          <p:cNvCxnSpPr>
            <a:cxnSpLocks/>
          </p:cNvCxnSpPr>
          <p:nvPr/>
        </p:nvCxnSpPr>
        <p:spPr>
          <a:xfrm>
            <a:off x="5017087" y="3139807"/>
            <a:ext cx="623549" cy="16800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F53ADF3-F4C7-09E8-4AE4-1692FD9AA21B}"/>
              </a:ext>
            </a:extLst>
          </p:cNvPr>
          <p:cNvCxnSpPr>
            <a:cxnSpLocks/>
          </p:cNvCxnSpPr>
          <p:nvPr/>
        </p:nvCxnSpPr>
        <p:spPr>
          <a:xfrm flipV="1">
            <a:off x="5050741" y="4788664"/>
            <a:ext cx="596500" cy="2802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45EB8A6-CB6C-E2BF-BA6F-068DDE95CA8E}"/>
              </a:ext>
            </a:extLst>
          </p:cNvPr>
          <p:cNvCxnSpPr>
            <a:cxnSpLocks/>
          </p:cNvCxnSpPr>
          <p:nvPr/>
        </p:nvCxnSpPr>
        <p:spPr>
          <a:xfrm flipV="1">
            <a:off x="5017087" y="4101591"/>
            <a:ext cx="623549" cy="9550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066ADEA-8175-05DE-F9E4-FAA36DEB0694}"/>
              </a:ext>
            </a:extLst>
          </p:cNvPr>
          <p:cNvCxnSpPr>
            <a:cxnSpLocks/>
          </p:cNvCxnSpPr>
          <p:nvPr/>
        </p:nvCxnSpPr>
        <p:spPr>
          <a:xfrm flipV="1">
            <a:off x="5037531" y="3400821"/>
            <a:ext cx="586087" cy="16536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95DBC27-EC6D-87C3-1CC9-1DD1F6B207C5}"/>
              </a:ext>
            </a:extLst>
          </p:cNvPr>
          <p:cNvCxnSpPr>
            <a:cxnSpLocks/>
          </p:cNvCxnSpPr>
          <p:nvPr/>
        </p:nvCxnSpPr>
        <p:spPr>
          <a:xfrm flipH="1" flipV="1">
            <a:off x="5050201" y="3709868"/>
            <a:ext cx="610250" cy="3917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E63ADD8-9D14-BD41-D8F5-541A596E28FE}"/>
              </a:ext>
            </a:extLst>
          </p:cNvPr>
          <p:cNvCxnSpPr>
            <a:cxnSpLocks/>
          </p:cNvCxnSpPr>
          <p:nvPr/>
        </p:nvCxnSpPr>
        <p:spPr>
          <a:xfrm flipH="1">
            <a:off x="5057435" y="3436679"/>
            <a:ext cx="566183" cy="2572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4253997-333B-2EF1-6508-B943193F7B8E}"/>
              </a:ext>
            </a:extLst>
          </p:cNvPr>
          <p:cNvCxnSpPr>
            <a:cxnSpLocks/>
          </p:cNvCxnSpPr>
          <p:nvPr/>
        </p:nvCxnSpPr>
        <p:spPr>
          <a:xfrm>
            <a:off x="5092446" y="3707727"/>
            <a:ext cx="531172" cy="10961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04C2507-BF36-F036-4931-0ACEF5F932E7}"/>
              </a:ext>
            </a:extLst>
          </p:cNvPr>
          <p:cNvCxnSpPr>
            <a:cxnSpLocks/>
          </p:cNvCxnSpPr>
          <p:nvPr/>
        </p:nvCxnSpPr>
        <p:spPr>
          <a:xfrm flipV="1">
            <a:off x="5033528" y="3420694"/>
            <a:ext cx="583638" cy="9781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248ACD4-8B95-C539-E6F3-22AF44B86524}"/>
              </a:ext>
            </a:extLst>
          </p:cNvPr>
          <p:cNvCxnSpPr>
            <a:cxnSpLocks/>
          </p:cNvCxnSpPr>
          <p:nvPr/>
        </p:nvCxnSpPr>
        <p:spPr>
          <a:xfrm flipV="1">
            <a:off x="5033183" y="4069591"/>
            <a:ext cx="627268" cy="3604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AC2707F-7F6E-6664-8CE8-AF817E52B347}"/>
              </a:ext>
            </a:extLst>
          </p:cNvPr>
          <p:cNvCxnSpPr>
            <a:cxnSpLocks/>
          </p:cNvCxnSpPr>
          <p:nvPr/>
        </p:nvCxnSpPr>
        <p:spPr>
          <a:xfrm>
            <a:off x="5010482" y="4437580"/>
            <a:ext cx="630154" cy="3737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6E4E659D-BCBA-03C3-D4D8-FEFCB13421E4}"/>
              </a:ext>
            </a:extLst>
          </p:cNvPr>
          <p:cNvSpPr/>
          <p:nvPr/>
        </p:nvSpPr>
        <p:spPr>
          <a:xfrm>
            <a:off x="4815962" y="3537781"/>
            <a:ext cx="462709" cy="4627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F4D6EC-311A-15CA-BEA3-C2AA3206187C}"/>
              </a:ext>
            </a:extLst>
          </p:cNvPr>
          <p:cNvSpPr/>
          <p:nvPr/>
        </p:nvSpPr>
        <p:spPr>
          <a:xfrm>
            <a:off x="4815961" y="4186773"/>
            <a:ext cx="462709" cy="4627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0A38D65-454B-4C85-29A9-C3F63BA70FF3}"/>
              </a:ext>
            </a:extLst>
          </p:cNvPr>
          <p:cNvSpPr/>
          <p:nvPr/>
        </p:nvSpPr>
        <p:spPr>
          <a:xfrm>
            <a:off x="4815961" y="4847957"/>
            <a:ext cx="462709" cy="4627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1E5335F-184A-33D6-BC4C-604BEFD86CD2}"/>
              </a:ext>
            </a:extLst>
          </p:cNvPr>
          <p:cNvSpPr/>
          <p:nvPr/>
        </p:nvSpPr>
        <p:spPr>
          <a:xfrm>
            <a:off x="5397790" y="3842370"/>
            <a:ext cx="462709" cy="4627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9A8C89F-15D0-DC2D-5478-8D3C2F8504FF}"/>
              </a:ext>
            </a:extLst>
          </p:cNvPr>
          <p:cNvSpPr/>
          <p:nvPr/>
        </p:nvSpPr>
        <p:spPr>
          <a:xfrm>
            <a:off x="5397790" y="4541778"/>
            <a:ext cx="462709" cy="4627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5EA349F-E139-E44A-7B7A-3F8C9CADCCCF}"/>
              </a:ext>
            </a:extLst>
          </p:cNvPr>
          <p:cNvSpPr/>
          <p:nvPr/>
        </p:nvSpPr>
        <p:spPr>
          <a:xfrm>
            <a:off x="4815960" y="2910056"/>
            <a:ext cx="462709" cy="4627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D48D5F4-2EE8-FC7A-6BFE-09C0E0C47A79}"/>
              </a:ext>
            </a:extLst>
          </p:cNvPr>
          <p:cNvSpPr/>
          <p:nvPr/>
        </p:nvSpPr>
        <p:spPr>
          <a:xfrm>
            <a:off x="5392264" y="3197646"/>
            <a:ext cx="462709" cy="4627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03D73CC-0D08-39FC-1800-E23594018D59}"/>
              </a:ext>
            </a:extLst>
          </p:cNvPr>
          <p:cNvCxnSpPr/>
          <p:nvPr/>
        </p:nvCxnSpPr>
        <p:spPr>
          <a:xfrm>
            <a:off x="7618887" y="3175332"/>
            <a:ext cx="616944" cy="2891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3D2AF45-8C3A-5A81-512A-C54BC841C4B6}"/>
              </a:ext>
            </a:extLst>
          </p:cNvPr>
          <p:cNvCxnSpPr>
            <a:cxnSpLocks/>
          </p:cNvCxnSpPr>
          <p:nvPr/>
        </p:nvCxnSpPr>
        <p:spPr>
          <a:xfrm>
            <a:off x="7618887" y="3175332"/>
            <a:ext cx="623549" cy="9617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B9184F9-A813-3F06-8A5C-647F444BE36B}"/>
              </a:ext>
            </a:extLst>
          </p:cNvPr>
          <p:cNvCxnSpPr>
            <a:cxnSpLocks/>
          </p:cNvCxnSpPr>
          <p:nvPr/>
        </p:nvCxnSpPr>
        <p:spPr>
          <a:xfrm>
            <a:off x="7612282" y="3175332"/>
            <a:ext cx="623549" cy="16800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25C5A6A-8490-2427-02CA-DE248FA8EC10}"/>
              </a:ext>
            </a:extLst>
          </p:cNvPr>
          <p:cNvCxnSpPr>
            <a:cxnSpLocks/>
          </p:cNvCxnSpPr>
          <p:nvPr/>
        </p:nvCxnSpPr>
        <p:spPr>
          <a:xfrm flipV="1">
            <a:off x="7645936" y="4824189"/>
            <a:ext cx="596500" cy="2802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3931C6CC-62EC-3BD9-57E3-02889A0F9C51}"/>
              </a:ext>
            </a:extLst>
          </p:cNvPr>
          <p:cNvCxnSpPr>
            <a:cxnSpLocks/>
          </p:cNvCxnSpPr>
          <p:nvPr/>
        </p:nvCxnSpPr>
        <p:spPr>
          <a:xfrm flipV="1">
            <a:off x="7612282" y="4137116"/>
            <a:ext cx="623549" cy="9550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EBD2701-C625-9CFF-6A17-43D4D40C42A4}"/>
              </a:ext>
            </a:extLst>
          </p:cNvPr>
          <p:cNvCxnSpPr>
            <a:cxnSpLocks/>
          </p:cNvCxnSpPr>
          <p:nvPr/>
        </p:nvCxnSpPr>
        <p:spPr>
          <a:xfrm flipV="1">
            <a:off x="7632726" y="3436346"/>
            <a:ext cx="586087" cy="16536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B709953-D82F-B74A-370C-331DF0637F81}"/>
              </a:ext>
            </a:extLst>
          </p:cNvPr>
          <p:cNvCxnSpPr>
            <a:cxnSpLocks/>
          </p:cNvCxnSpPr>
          <p:nvPr/>
        </p:nvCxnSpPr>
        <p:spPr>
          <a:xfrm flipH="1" flipV="1">
            <a:off x="7645396" y="3745393"/>
            <a:ext cx="610250" cy="3917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98F8C8E-BAF0-9C46-5F6F-A172F7046C8D}"/>
              </a:ext>
            </a:extLst>
          </p:cNvPr>
          <p:cNvCxnSpPr>
            <a:cxnSpLocks/>
          </p:cNvCxnSpPr>
          <p:nvPr/>
        </p:nvCxnSpPr>
        <p:spPr>
          <a:xfrm flipH="1">
            <a:off x="7652630" y="3472204"/>
            <a:ext cx="566183" cy="2572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043C1B8F-484C-0543-7124-0BFB867FBECB}"/>
              </a:ext>
            </a:extLst>
          </p:cNvPr>
          <p:cNvCxnSpPr>
            <a:cxnSpLocks/>
          </p:cNvCxnSpPr>
          <p:nvPr/>
        </p:nvCxnSpPr>
        <p:spPr>
          <a:xfrm>
            <a:off x="7687641" y="3743252"/>
            <a:ext cx="531172" cy="10961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C4A16C1-7929-8ABD-C749-9238ECEC38B2}"/>
              </a:ext>
            </a:extLst>
          </p:cNvPr>
          <p:cNvCxnSpPr>
            <a:cxnSpLocks/>
          </p:cNvCxnSpPr>
          <p:nvPr/>
        </p:nvCxnSpPr>
        <p:spPr>
          <a:xfrm flipV="1">
            <a:off x="7628723" y="3456219"/>
            <a:ext cx="583638" cy="9781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7DDBAE8-B0F2-61A4-7692-E3174C26EA72}"/>
              </a:ext>
            </a:extLst>
          </p:cNvPr>
          <p:cNvCxnSpPr>
            <a:cxnSpLocks/>
          </p:cNvCxnSpPr>
          <p:nvPr/>
        </p:nvCxnSpPr>
        <p:spPr>
          <a:xfrm flipV="1">
            <a:off x="7628378" y="4105116"/>
            <a:ext cx="627268" cy="3604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5581DB02-47CC-B841-01E1-DDD0ADD9C733}"/>
              </a:ext>
            </a:extLst>
          </p:cNvPr>
          <p:cNvCxnSpPr>
            <a:cxnSpLocks/>
          </p:cNvCxnSpPr>
          <p:nvPr/>
        </p:nvCxnSpPr>
        <p:spPr>
          <a:xfrm>
            <a:off x="7605677" y="4473105"/>
            <a:ext cx="630154" cy="3737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05025A4C-620B-F72B-1648-399A30FFA57E}"/>
              </a:ext>
            </a:extLst>
          </p:cNvPr>
          <p:cNvSpPr/>
          <p:nvPr/>
        </p:nvSpPr>
        <p:spPr>
          <a:xfrm>
            <a:off x="7411157" y="3573306"/>
            <a:ext cx="462709" cy="4627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5BABBAF3-D6F2-8567-AC6E-8B648C266FE4}"/>
              </a:ext>
            </a:extLst>
          </p:cNvPr>
          <p:cNvSpPr/>
          <p:nvPr/>
        </p:nvSpPr>
        <p:spPr>
          <a:xfrm>
            <a:off x="7411156" y="4222298"/>
            <a:ext cx="462709" cy="4627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83EF4061-D5F0-5E90-B36A-2C52CB7D449D}"/>
              </a:ext>
            </a:extLst>
          </p:cNvPr>
          <p:cNvSpPr/>
          <p:nvPr/>
        </p:nvSpPr>
        <p:spPr>
          <a:xfrm>
            <a:off x="7411156" y="4883482"/>
            <a:ext cx="462709" cy="4627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F6FB389-F087-CFF3-A5DF-097A5D88AFC1}"/>
              </a:ext>
            </a:extLst>
          </p:cNvPr>
          <p:cNvSpPr/>
          <p:nvPr/>
        </p:nvSpPr>
        <p:spPr>
          <a:xfrm>
            <a:off x="7411155" y="2945581"/>
            <a:ext cx="462709" cy="4627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11C3FF1-4A24-5C30-7517-47778B574544}"/>
              </a:ext>
            </a:extLst>
          </p:cNvPr>
          <p:cNvCxnSpPr>
            <a:cxnSpLocks/>
          </p:cNvCxnSpPr>
          <p:nvPr/>
        </p:nvCxnSpPr>
        <p:spPr>
          <a:xfrm flipH="1" flipV="1">
            <a:off x="8201012" y="3496268"/>
            <a:ext cx="617728" cy="2276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125DC6B-39B1-3027-6FC2-184B9C98ECF0}"/>
              </a:ext>
            </a:extLst>
          </p:cNvPr>
          <p:cNvCxnSpPr>
            <a:cxnSpLocks/>
          </p:cNvCxnSpPr>
          <p:nvPr/>
        </p:nvCxnSpPr>
        <p:spPr>
          <a:xfrm flipH="1" flipV="1">
            <a:off x="8201012" y="3505520"/>
            <a:ext cx="617728" cy="9913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A72213E1-DC30-8C52-8FF1-86413E38C556}"/>
              </a:ext>
            </a:extLst>
          </p:cNvPr>
          <p:cNvCxnSpPr>
            <a:cxnSpLocks/>
          </p:cNvCxnSpPr>
          <p:nvPr/>
        </p:nvCxnSpPr>
        <p:spPr>
          <a:xfrm flipH="1">
            <a:off x="8218813" y="3731614"/>
            <a:ext cx="583930" cy="3783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303F169-AD3A-B0AC-28FB-5B2579B1B372}"/>
              </a:ext>
            </a:extLst>
          </p:cNvPr>
          <p:cNvCxnSpPr>
            <a:cxnSpLocks/>
          </p:cNvCxnSpPr>
          <p:nvPr/>
        </p:nvCxnSpPr>
        <p:spPr>
          <a:xfrm flipH="1" flipV="1">
            <a:off x="8212361" y="4109249"/>
            <a:ext cx="548677" cy="3563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A29B6ECF-16E0-B155-AD38-DC73515B1F9E}"/>
              </a:ext>
            </a:extLst>
          </p:cNvPr>
          <p:cNvCxnSpPr>
            <a:cxnSpLocks/>
          </p:cNvCxnSpPr>
          <p:nvPr/>
        </p:nvCxnSpPr>
        <p:spPr>
          <a:xfrm flipH="1">
            <a:off x="8210219" y="4473105"/>
            <a:ext cx="592524" cy="3497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AB8FB85-3F63-5917-7940-DE084035640B}"/>
              </a:ext>
            </a:extLst>
          </p:cNvPr>
          <p:cNvCxnSpPr>
            <a:cxnSpLocks/>
          </p:cNvCxnSpPr>
          <p:nvPr/>
        </p:nvCxnSpPr>
        <p:spPr>
          <a:xfrm flipH="1">
            <a:off x="8179209" y="3715195"/>
            <a:ext cx="623534" cy="11047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A721272-30A8-09FA-942B-B34492C674D5}"/>
              </a:ext>
            </a:extLst>
          </p:cNvPr>
          <p:cNvCxnSpPr>
            <a:cxnSpLocks/>
          </p:cNvCxnSpPr>
          <p:nvPr/>
        </p:nvCxnSpPr>
        <p:spPr>
          <a:xfrm flipH="1" flipV="1">
            <a:off x="8818740" y="3749998"/>
            <a:ext cx="611308" cy="3871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1FC6D52B-F045-E647-6195-C3BAB48F932D}"/>
              </a:ext>
            </a:extLst>
          </p:cNvPr>
          <p:cNvCxnSpPr>
            <a:cxnSpLocks/>
          </p:cNvCxnSpPr>
          <p:nvPr/>
        </p:nvCxnSpPr>
        <p:spPr>
          <a:xfrm flipH="1">
            <a:off x="8802743" y="4137116"/>
            <a:ext cx="627696" cy="3164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Oval 101">
            <a:extLst>
              <a:ext uri="{FF2B5EF4-FFF2-40B4-BE49-F238E27FC236}">
                <a16:creationId xmlns:a16="http://schemas.microsoft.com/office/drawing/2014/main" id="{90A5FAC0-9F41-1762-7C16-BD31F37560F8}"/>
              </a:ext>
            </a:extLst>
          </p:cNvPr>
          <p:cNvSpPr/>
          <p:nvPr/>
        </p:nvSpPr>
        <p:spPr>
          <a:xfrm>
            <a:off x="7992985" y="3877895"/>
            <a:ext cx="462709" cy="4627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085B51C2-0EF7-F3E8-059C-367D44E58308}"/>
              </a:ext>
            </a:extLst>
          </p:cNvPr>
          <p:cNvSpPr/>
          <p:nvPr/>
        </p:nvSpPr>
        <p:spPr>
          <a:xfrm>
            <a:off x="7992985" y="4577303"/>
            <a:ext cx="462709" cy="4627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BB7C44B-AD93-B832-E3B5-845AC9C9C3C9}"/>
              </a:ext>
            </a:extLst>
          </p:cNvPr>
          <p:cNvSpPr/>
          <p:nvPr/>
        </p:nvSpPr>
        <p:spPr>
          <a:xfrm>
            <a:off x="7987459" y="3233171"/>
            <a:ext cx="462709" cy="4627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7311B1B-BBC9-97CA-231E-8396F2869DE4}"/>
              </a:ext>
            </a:extLst>
          </p:cNvPr>
          <p:cNvSpPr/>
          <p:nvPr/>
        </p:nvSpPr>
        <p:spPr>
          <a:xfrm>
            <a:off x="8584699" y="4222298"/>
            <a:ext cx="462709" cy="4627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7B8AEC27-4B8D-F032-DDCA-F886136B5C34}"/>
              </a:ext>
            </a:extLst>
          </p:cNvPr>
          <p:cNvSpPr/>
          <p:nvPr/>
        </p:nvSpPr>
        <p:spPr>
          <a:xfrm>
            <a:off x="8587385" y="3472204"/>
            <a:ext cx="462709" cy="4627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9BF6D82-5704-B95F-80AE-C32070506E67}"/>
              </a:ext>
            </a:extLst>
          </p:cNvPr>
          <p:cNvSpPr/>
          <p:nvPr/>
        </p:nvSpPr>
        <p:spPr>
          <a:xfrm>
            <a:off x="9198694" y="3867159"/>
            <a:ext cx="462709" cy="4627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463705B-B2DF-567B-9049-0694DCEB0FB9}"/>
              </a:ext>
            </a:extLst>
          </p:cNvPr>
          <p:cNvSpPr/>
          <p:nvPr/>
        </p:nvSpPr>
        <p:spPr>
          <a:xfrm>
            <a:off x="10063680" y="3844261"/>
            <a:ext cx="488414" cy="46821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FF8179A-2D29-FF63-60F5-B037693691F1}"/>
              </a:ext>
            </a:extLst>
          </p:cNvPr>
          <p:cNvSpPr txBox="1"/>
          <p:nvPr/>
        </p:nvSpPr>
        <p:spPr>
          <a:xfrm>
            <a:off x="5207421" y="5414951"/>
            <a:ext cx="283110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rgbClr val="C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Learned Atomic Environment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2155260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94C6FB-3CC4-1112-E61D-D11743C6D35E}"/>
              </a:ext>
            </a:extLst>
          </p:cNvPr>
          <p:cNvSpPr txBox="1"/>
          <p:nvPr/>
        </p:nvSpPr>
        <p:spPr>
          <a:xfrm>
            <a:off x="1608462" y="11017"/>
            <a:ext cx="89750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do we apply a neural network to a graph?</a:t>
            </a:r>
            <a:endParaRPr lang="en-US" sz="3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D30C9C8-43C2-D765-9657-0456B7AF329D}"/>
              </a:ext>
            </a:extLst>
          </p:cNvPr>
          <p:cNvCxnSpPr/>
          <p:nvPr/>
        </p:nvCxnSpPr>
        <p:spPr>
          <a:xfrm>
            <a:off x="4759286" y="2188280"/>
            <a:ext cx="1595610" cy="231354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66496D5-FE5B-8263-EE5E-386D843F97C3}"/>
              </a:ext>
            </a:extLst>
          </p:cNvPr>
          <p:cNvCxnSpPr>
            <a:cxnSpLocks/>
          </p:cNvCxnSpPr>
          <p:nvPr/>
        </p:nvCxnSpPr>
        <p:spPr>
          <a:xfrm>
            <a:off x="4741842" y="2207561"/>
            <a:ext cx="950204" cy="990085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BBB15C7-DEFC-193D-C5B2-8EDF505E418D}"/>
              </a:ext>
            </a:extLst>
          </p:cNvPr>
          <p:cNvCxnSpPr>
            <a:cxnSpLocks/>
          </p:cNvCxnSpPr>
          <p:nvPr/>
        </p:nvCxnSpPr>
        <p:spPr>
          <a:xfrm flipH="1">
            <a:off x="4499471" y="2207560"/>
            <a:ext cx="252011" cy="1366005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16228C2-B1F3-8352-9385-F4CA3A6967DB}"/>
              </a:ext>
            </a:extLst>
          </p:cNvPr>
          <p:cNvCxnSpPr>
            <a:cxnSpLocks/>
          </p:cNvCxnSpPr>
          <p:nvPr/>
        </p:nvCxnSpPr>
        <p:spPr>
          <a:xfrm>
            <a:off x="4516915" y="3544388"/>
            <a:ext cx="1110867" cy="710072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0286986-9299-9092-4F9E-AE7D51A650EE}"/>
              </a:ext>
            </a:extLst>
          </p:cNvPr>
          <p:cNvCxnSpPr>
            <a:cxnSpLocks/>
          </p:cNvCxnSpPr>
          <p:nvPr/>
        </p:nvCxnSpPr>
        <p:spPr>
          <a:xfrm flipH="1">
            <a:off x="5627782" y="3185164"/>
            <a:ext cx="51410" cy="1069296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1DE634B-1C8F-A2CC-C458-7E50E117D267}"/>
              </a:ext>
            </a:extLst>
          </p:cNvPr>
          <p:cNvCxnSpPr>
            <a:cxnSpLocks/>
          </p:cNvCxnSpPr>
          <p:nvPr/>
        </p:nvCxnSpPr>
        <p:spPr>
          <a:xfrm flipV="1">
            <a:off x="4517831" y="3185164"/>
            <a:ext cx="1174215" cy="384914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AE6B45D-C6FF-8D7A-ACAF-D6EF3A59B86F}"/>
              </a:ext>
            </a:extLst>
          </p:cNvPr>
          <p:cNvCxnSpPr>
            <a:cxnSpLocks/>
          </p:cNvCxnSpPr>
          <p:nvPr/>
        </p:nvCxnSpPr>
        <p:spPr>
          <a:xfrm flipV="1">
            <a:off x="5710406" y="2432488"/>
            <a:ext cx="644490" cy="758329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E100A646-E43D-7CCB-2FDF-D28399AFB168}"/>
              </a:ext>
            </a:extLst>
          </p:cNvPr>
          <p:cNvSpPr/>
          <p:nvPr/>
        </p:nvSpPr>
        <p:spPr>
          <a:xfrm>
            <a:off x="4516915" y="1969780"/>
            <a:ext cx="484742" cy="462708"/>
          </a:xfrm>
          <a:prstGeom prst="ellipse">
            <a:avLst/>
          </a:prstGeom>
          <a:solidFill>
            <a:srgbClr val="FFD0C9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714751B-DA27-0DE7-8D96-E2AB7F888C24}"/>
              </a:ext>
            </a:extLst>
          </p:cNvPr>
          <p:cNvSpPr/>
          <p:nvPr/>
        </p:nvSpPr>
        <p:spPr>
          <a:xfrm>
            <a:off x="6112525" y="2188280"/>
            <a:ext cx="484742" cy="462708"/>
          </a:xfrm>
          <a:prstGeom prst="ellipse">
            <a:avLst/>
          </a:prstGeom>
          <a:solidFill>
            <a:srgbClr val="FFD0C9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16E5F17-055A-312B-3D06-A4BC8B91203E}"/>
              </a:ext>
            </a:extLst>
          </p:cNvPr>
          <p:cNvSpPr/>
          <p:nvPr/>
        </p:nvSpPr>
        <p:spPr>
          <a:xfrm>
            <a:off x="4274544" y="3308846"/>
            <a:ext cx="484742" cy="462708"/>
          </a:xfrm>
          <a:prstGeom prst="ellipse">
            <a:avLst/>
          </a:prstGeom>
          <a:solidFill>
            <a:srgbClr val="FFD0C9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36F1026-1269-53CC-DF70-5469AB35D475}"/>
              </a:ext>
            </a:extLst>
          </p:cNvPr>
          <p:cNvSpPr/>
          <p:nvPr/>
        </p:nvSpPr>
        <p:spPr>
          <a:xfrm>
            <a:off x="5385411" y="4023106"/>
            <a:ext cx="484742" cy="462708"/>
          </a:xfrm>
          <a:prstGeom prst="ellipse">
            <a:avLst/>
          </a:prstGeom>
          <a:solidFill>
            <a:srgbClr val="FFD0C9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62830BF-5F24-F116-375E-7B73E871F8EE}"/>
              </a:ext>
            </a:extLst>
          </p:cNvPr>
          <p:cNvSpPr/>
          <p:nvPr/>
        </p:nvSpPr>
        <p:spPr>
          <a:xfrm>
            <a:off x="5449675" y="2966292"/>
            <a:ext cx="484742" cy="462708"/>
          </a:xfrm>
          <a:prstGeom prst="ellipse">
            <a:avLst/>
          </a:prstGeom>
          <a:solidFill>
            <a:srgbClr val="FFD0C9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219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CC08D-AB1F-7DBE-650A-3BDD6DE72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F24C64-864D-61BA-95AD-8CE1D2F00CC2}"/>
              </a:ext>
            </a:extLst>
          </p:cNvPr>
          <p:cNvSpPr txBox="1"/>
          <p:nvPr/>
        </p:nvSpPr>
        <p:spPr>
          <a:xfrm>
            <a:off x="1608462" y="11017"/>
            <a:ext cx="89750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do we apply a neural network to a graph?</a:t>
            </a:r>
            <a:endParaRPr lang="en-US" sz="3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FBB63CF-9C03-26A2-F9E8-F6FD0CB6DDB2}"/>
              </a:ext>
            </a:extLst>
          </p:cNvPr>
          <p:cNvCxnSpPr/>
          <p:nvPr/>
        </p:nvCxnSpPr>
        <p:spPr>
          <a:xfrm>
            <a:off x="2082187" y="1240830"/>
            <a:ext cx="1595610" cy="231354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75B0257-F9FB-0ADF-8F7E-88F684D80590}"/>
              </a:ext>
            </a:extLst>
          </p:cNvPr>
          <p:cNvCxnSpPr>
            <a:cxnSpLocks/>
          </p:cNvCxnSpPr>
          <p:nvPr/>
        </p:nvCxnSpPr>
        <p:spPr>
          <a:xfrm>
            <a:off x="2064743" y="1260111"/>
            <a:ext cx="950204" cy="990085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2CC6FAB-8841-A33E-4FAF-B71991C929D4}"/>
              </a:ext>
            </a:extLst>
          </p:cNvPr>
          <p:cNvCxnSpPr>
            <a:cxnSpLocks/>
          </p:cNvCxnSpPr>
          <p:nvPr/>
        </p:nvCxnSpPr>
        <p:spPr>
          <a:xfrm flipH="1">
            <a:off x="1822372" y="1260110"/>
            <a:ext cx="252011" cy="1366005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3E9D59C-20AF-4B52-E7CF-F32D42645DF4}"/>
              </a:ext>
            </a:extLst>
          </p:cNvPr>
          <p:cNvCxnSpPr>
            <a:cxnSpLocks/>
          </p:cNvCxnSpPr>
          <p:nvPr/>
        </p:nvCxnSpPr>
        <p:spPr>
          <a:xfrm>
            <a:off x="1839816" y="2596938"/>
            <a:ext cx="1110867" cy="710072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A648A1C-0D89-02B2-68F7-61B445F5DC12}"/>
              </a:ext>
            </a:extLst>
          </p:cNvPr>
          <p:cNvCxnSpPr>
            <a:cxnSpLocks/>
          </p:cNvCxnSpPr>
          <p:nvPr/>
        </p:nvCxnSpPr>
        <p:spPr>
          <a:xfrm flipH="1">
            <a:off x="2950683" y="2237714"/>
            <a:ext cx="51410" cy="1069296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50B48D6-A3DA-0165-08A5-DDF91F6623D7}"/>
              </a:ext>
            </a:extLst>
          </p:cNvPr>
          <p:cNvCxnSpPr>
            <a:cxnSpLocks/>
          </p:cNvCxnSpPr>
          <p:nvPr/>
        </p:nvCxnSpPr>
        <p:spPr>
          <a:xfrm flipV="1">
            <a:off x="1840732" y="2237714"/>
            <a:ext cx="1174215" cy="384914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FC5F59F-250C-F4D5-1E5F-351242307048}"/>
              </a:ext>
            </a:extLst>
          </p:cNvPr>
          <p:cNvCxnSpPr>
            <a:cxnSpLocks/>
          </p:cNvCxnSpPr>
          <p:nvPr/>
        </p:nvCxnSpPr>
        <p:spPr>
          <a:xfrm flipV="1">
            <a:off x="3033307" y="1485038"/>
            <a:ext cx="644490" cy="758329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D075BB29-B209-DD64-3226-D1E5407AF502}"/>
              </a:ext>
            </a:extLst>
          </p:cNvPr>
          <p:cNvSpPr/>
          <p:nvPr/>
        </p:nvSpPr>
        <p:spPr>
          <a:xfrm>
            <a:off x="1839816" y="1022330"/>
            <a:ext cx="484742" cy="462708"/>
          </a:xfrm>
          <a:prstGeom prst="ellipse">
            <a:avLst/>
          </a:prstGeom>
          <a:solidFill>
            <a:srgbClr val="FFD0C9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77D7F5D-5131-FA80-EF0C-CDCF9DD46DFE}"/>
              </a:ext>
            </a:extLst>
          </p:cNvPr>
          <p:cNvSpPr/>
          <p:nvPr/>
        </p:nvSpPr>
        <p:spPr>
          <a:xfrm>
            <a:off x="3435426" y="1240830"/>
            <a:ext cx="484742" cy="462708"/>
          </a:xfrm>
          <a:prstGeom prst="ellipse">
            <a:avLst/>
          </a:prstGeom>
          <a:solidFill>
            <a:srgbClr val="FFD0C9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75EC586-E364-199A-685D-BA77B5CF9668}"/>
              </a:ext>
            </a:extLst>
          </p:cNvPr>
          <p:cNvSpPr/>
          <p:nvPr/>
        </p:nvSpPr>
        <p:spPr>
          <a:xfrm>
            <a:off x="1597445" y="2361396"/>
            <a:ext cx="484742" cy="462708"/>
          </a:xfrm>
          <a:prstGeom prst="ellipse">
            <a:avLst/>
          </a:prstGeom>
          <a:solidFill>
            <a:srgbClr val="FFD0C9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75E1E7F-45B5-D08A-A8CC-223FE3E3AF15}"/>
              </a:ext>
            </a:extLst>
          </p:cNvPr>
          <p:cNvSpPr/>
          <p:nvPr/>
        </p:nvSpPr>
        <p:spPr>
          <a:xfrm>
            <a:off x="2708312" y="3075656"/>
            <a:ext cx="484742" cy="462708"/>
          </a:xfrm>
          <a:prstGeom prst="ellipse">
            <a:avLst/>
          </a:prstGeom>
          <a:solidFill>
            <a:srgbClr val="FFD0C9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2A1D964-20AF-09E1-6843-D79A1A03113C}"/>
              </a:ext>
            </a:extLst>
          </p:cNvPr>
          <p:cNvSpPr/>
          <p:nvPr/>
        </p:nvSpPr>
        <p:spPr>
          <a:xfrm>
            <a:off x="2772576" y="2018842"/>
            <a:ext cx="484742" cy="462708"/>
          </a:xfrm>
          <a:prstGeom prst="ellipse">
            <a:avLst/>
          </a:prstGeom>
          <a:solidFill>
            <a:srgbClr val="FFD0C9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6BB4E60-6AA0-1AA6-2A8A-C2EBDE347E4C}"/>
              </a:ext>
            </a:extLst>
          </p:cNvPr>
          <p:cNvGrpSpPr/>
          <p:nvPr/>
        </p:nvGrpSpPr>
        <p:grpSpPr>
          <a:xfrm rot="5400000">
            <a:off x="724727" y="2001661"/>
            <a:ext cx="261232" cy="1177572"/>
            <a:chOff x="6378767" y="3170063"/>
            <a:chExt cx="488414" cy="186796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01404D2-3A3F-2BA3-A175-C9C9F856A2E7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74AD965-1CE5-D517-ADC9-6D1546177626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668B39F-75F2-9D2B-B222-EC05C9541549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5414620-D0ED-9908-8C5A-A84DC4E5E7B9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BC6D2A6-F881-A9BB-618A-234C07C2DF07}"/>
              </a:ext>
            </a:extLst>
          </p:cNvPr>
          <p:cNvGrpSpPr/>
          <p:nvPr/>
        </p:nvGrpSpPr>
        <p:grpSpPr>
          <a:xfrm rot="5400000">
            <a:off x="2818516" y="1063465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B8698031-F8BC-CFF3-FF71-B3E2F633B79E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AD899B7-B43B-3173-6389-549449B1EE20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7B1C7B0-7B65-3C08-873A-FD306EBD8094}"/>
              </a:ext>
            </a:extLst>
          </p:cNvPr>
          <p:cNvGrpSpPr/>
          <p:nvPr/>
        </p:nvGrpSpPr>
        <p:grpSpPr>
          <a:xfrm rot="5400000">
            <a:off x="1814934" y="1699083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115EA930-964F-4C8F-BF38-FEBD6131A861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7345288-8C13-A8C8-E3D1-EA72F4899F9E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265F19F-A878-2232-7C96-EA61287B84BB}"/>
              </a:ext>
            </a:extLst>
          </p:cNvPr>
          <p:cNvGrpSpPr/>
          <p:nvPr/>
        </p:nvGrpSpPr>
        <p:grpSpPr>
          <a:xfrm rot="5400000">
            <a:off x="2289562" y="2778690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4961877-C0CD-EA7C-F9DC-08C667C28777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59993C7-D538-8CD0-6339-2DB5365DC092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558495C-145F-81EF-2B78-E60292BD91EE}"/>
              </a:ext>
            </a:extLst>
          </p:cNvPr>
          <p:cNvGrpSpPr/>
          <p:nvPr/>
        </p:nvGrpSpPr>
        <p:grpSpPr>
          <a:xfrm rot="5400000">
            <a:off x="2859974" y="2508505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C7BFBD4-5530-DC27-BC7A-3D04385FA503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CA93BD62-2930-699B-BD59-90BE4C1B2A82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2B35262-FCA1-4C09-F558-BD43D98037CB}"/>
              </a:ext>
            </a:extLst>
          </p:cNvPr>
          <p:cNvGrpSpPr/>
          <p:nvPr/>
        </p:nvGrpSpPr>
        <p:grpSpPr>
          <a:xfrm rot="5400000">
            <a:off x="2439951" y="1504175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79C70D8-4840-6817-E535-25DA05AD269A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D74395A-1480-78E6-D8B8-1173D099A53B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8C7FFED8-513F-C902-8848-D095AF036D4A}"/>
              </a:ext>
            </a:extLst>
          </p:cNvPr>
          <p:cNvGrpSpPr/>
          <p:nvPr/>
        </p:nvGrpSpPr>
        <p:grpSpPr>
          <a:xfrm rot="5400000">
            <a:off x="3263008" y="1611342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5E75EDB-FBCE-9709-5A8E-6F98E445364A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A11EA90-2FDA-C3B7-5BD3-A12CE646C77F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2EC4C37-A4A9-5D00-690D-9945C21C92B3}"/>
              </a:ext>
            </a:extLst>
          </p:cNvPr>
          <p:cNvGrpSpPr/>
          <p:nvPr/>
        </p:nvGrpSpPr>
        <p:grpSpPr>
          <a:xfrm rot="5400000">
            <a:off x="2312201" y="2159525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46175D3A-6A82-1C75-A86E-C093B36C9A3B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D2BA4877-83BF-7062-EC00-DB0DD75ECE06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FDBB699-8A98-08B7-9382-F3027CCE2393}"/>
              </a:ext>
            </a:extLst>
          </p:cNvPr>
          <p:cNvGrpSpPr/>
          <p:nvPr/>
        </p:nvGrpSpPr>
        <p:grpSpPr>
          <a:xfrm rot="5400000">
            <a:off x="932305" y="555727"/>
            <a:ext cx="261232" cy="1177572"/>
            <a:chOff x="6378767" y="3170063"/>
            <a:chExt cx="488414" cy="186796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61BF0A4-255E-BBA2-3662-292FE04B9599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FF50AD7-35DC-155F-40D0-71EA32F6FCC7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A259267-2CA2-14A9-5A4D-914327D9CCF6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C11F2EC-319C-EB8F-5E4F-DCDBBA7BC870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1DE71AB-DEA7-4F36-654D-ACB4BEE1656E}"/>
              </a:ext>
            </a:extLst>
          </p:cNvPr>
          <p:cNvGrpSpPr/>
          <p:nvPr/>
        </p:nvGrpSpPr>
        <p:grpSpPr>
          <a:xfrm rot="5400000">
            <a:off x="4086304" y="376988"/>
            <a:ext cx="261232" cy="1177572"/>
            <a:chOff x="6378767" y="3170063"/>
            <a:chExt cx="488414" cy="18679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D863B4-F53D-0A0C-9398-967EB3BA5DD2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9433A35-5FAD-FE85-9C72-C8516E09C73F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1DCCCEA-9139-5DB5-70A5-FCF182436F39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68C5C4D-44A4-882B-C63B-7F08CCFF44EA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28925B-5140-2BCE-BFD3-CF713F41BEE4}"/>
              </a:ext>
            </a:extLst>
          </p:cNvPr>
          <p:cNvGrpSpPr/>
          <p:nvPr/>
        </p:nvGrpSpPr>
        <p:grpSpPr>
          <a:xfrm rot="5400000">
            <a:off x="3915315" y="1726289"/>
            <a:ext cx="261232" cy="1177572"/>
            <a:chOff x="6378767" y="3170063"/>
            <a:chExt cx="488414" cy="18679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1BBE65-AF00-5B1E-2D4B-AD3D7041AF1A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52A2B99-BFD0-2B67-80CD-74D11E48DC70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6A5F6F3-9F9F-1C86-C7E3-3621ECC56BE0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220E71D-1019-699D-28B0-AF56EDB64EA8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909B5B8-E957-347E-2477-D7BD5FBF190E}"/>
              </a:ext>
            </a:extLst>
          </p:cNvPr>
          <p:cNvGrpSpPr/>
          <p:nvPr/>
        </p:nvGrpSpPr>
        <p:grpSpPr>
          <a:xfrm rot="5400000">
            <a:off x="3811359" y="2738017"/>
            <a:ext cx="261232" cy="1177572"/>
            <a:chOff x="6378767" y="3170063"/>
            <a:chExt cx="488414" cy="186796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1405CBC-667E-5CC9-DA09-17E7C5785637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4F58A25-1951-59D4-B592-D25B7EAA6FD9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45F3E1C-3A33-F51E-0F87-6E1040704683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D23B23C-8D44-4970-7EB5-0C7E23EFDBD3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4238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04BB9-E987-8116-08E1-B4A1BD730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5D4A53-3340-CE0C-6093-1DAB614B79C5}"/>
              </a:ext>
            </a:extLst>
          </p:cNvPr>
          <p:cNvSpPr txBox="1"/>
          <p:nvPr/>
        </p:nvSpPr>
        <p:spPr>
          <a:xfrm>
            <a:off x="1608462" y="11017"/>
            <a:ext cx="89750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do we apply a neural network to a graph?</a:t>
            </a:r>
            <a:endParaRPr lang="en-US" sz="3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4AD2E00-9C51-1D22-EAA3-20BEEFBA59DB}"/>
              </a:ext>
            </a:extLst>
          </p:cNvPr>
          <p:cNvCxnSpPr/>
          <p:nvPr/>
        </p:nvCxnSpPr>
        <p:spPr>
          <a:xfrm>
            <a:off x="2082187" y="1240830"/>
            <a:ext cx="1595610" cy="231354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EADEF05-CA90-C6CD-C726-7B0A4F3936E5}"/>
              </a:ext>
            </a:extLst>
          </p:cNvPr>
          <p:cNvCxnSpPr>
            <a:cxnSpLocks/>
          </p:cNvCxnSpPr>
          <p:nvPr/>
        </p:nvCxnSpPr>
        <p:spPr>
          <a:xfrm>
            <a:off x="2064743" y="1260111"/>
            <a:ext cx="950204" cy="990085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99D5A36-26FD-40C5-DB93-6C726FEF07F0}"/>
              </a:ext>
            </a:extLst>
          </p:cNvPr>
          <p:cNvCxnSpPr>
            <a:cxnSpLocks/>
          </p:cNvCxnSpPr>
          <p:nvPr/>
        </p:nvCxnSpPr>
        <p:spPr>
          <a:xfrm flipH="1">
            <a:off x="1822372" y="1260110"/>
            <a:ext cx="252011" cy="1366005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57E92B2-4C7A-14DA-6EFE-7751B8A4949F}"/>
              </a:ext>
            </a:extLst>
          </p:cNvPr>
          <p:cNvCxnSpPr>
            <a:cxnSpLocks/>
          </p:cNvCxnSpPr>
          <p:nvPr/>
        </p:nvCxnSpPr>
        <p:spPr>
          <a:xfrm>
            <a:off x="1839816" y="2596938"/>
            <a:ext cx="1110867" cy="710072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5B8BCFE-54B6-4550-06EA-7A36A4F9DB9A}"/>
              </a:ext>
            </a:extLst>
          </p:cNvPr>
          <p:cNvCxnSpPr>
            <a:cxnSpLocks/>
          </p:cNvCxnSpPr>
          <p:nvPr/>
        </p:nvCxnSpPr>
        <p:spPr>
          <a:xfrm flipH="1">
            <a:off x="2950683" y="2237714"/>
            <a:ext cx="51410" cy="1069296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6C6FD66-E469-30FB-9F0A-8A3FB48277B9}"/>
              </a:ext>
            </a:extLst>
          </p:cNvPr>
          <p:cNvCxnSpPr>
            <a:cxnSpLocks/>
          </p:cNvCxnSpPr>
          <p:nvPr/>
        </p:nvCxnSpPr>
        <p:spPr>
          <a:xfrm flipV="1">
            <a:off x="1840732" y="2237714"/>
            <a:ext cx="1174215" cy="384914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931CE63-DE65-FF4E-B492-28B43699FB8D}"/>
              </a:ext>
            </a:extLst>
          </p:cNvPr>
          <p:cNvCxnSpPr>
            <a:cxnSpLocks/>
          </p:cNvCxnSpPr>
          <p:nvPr/>
        </p:nvCxnSpPr>
        <p:spPr>
          <a:xfrm flipV="1">
            <a:off x="3033307" y="1485038"/>
            <a:ext cx="644490" cy="758329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5BAC2449-EE4B-BD9F-04AC-FEE15557C446}"/>
              </a:ext>
            </a:extLst>
          </p:cNvPr>
          <p:cNvSpPr/>
          <p:nvPr/>
        </p:nvSpPr>
        <p:spPr>
          <a:xfrm>
            <a:off x="1839816" y="1022330"/>
            <a:ext cx="484742" cy="462708"/>
          </a:xfrm>
          <a:prstGeom prst="ellipse">
            <a:avLst/>
          </a:prstGeom>
          <a:solidFill>
            <a:srgbClr val="FFD0C9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831727-CCA4-BDCC-0D9F-74C5980C48BD}"/>
              </a:ext>
            </a:extLst>
          </p:cNvPr>
          <p:cNvSpPr/>
          <p:nvPr/>
        </p:nvSpPr>
        <p:spPr>
          <a:xfrm>
            <a:off x="3435426" y="1240830"/>
            <a:ext cx="484742" cy="462708"/>
          </a:xfrm>
          <a:prstGeom prst="ellipse">
            <a:avLst/>
          </a:prstGeom>
          <a:solidFill>
            <a:srgbClr val="FFD0C9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DA16A58-D2B3-AE1A-9139-F2A94CB0B22A}"/>
              </a:ext>
            </a:extLst>
          </p:cNvPr>
          <p:cNvSpPr/>
          <p:nvPr/>
        </p:nvSpPr>
        <p:spPr>
          <a:xfrm>
            <a:off x="1597445" y="2361396"/>
            <a:ext cx="484742" cy="46270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FD1785-0F35-8191-0FD9-B96FBA713450}"/>
              </a:ext>
            </a:extLst>
          </p:cNvPr>
          <p:cNvSpPr/>
          <p:nvPr/>
        </p:nvSpPr>
        <p:spPr>
          <a:xfrm>
            <a:off x="2708312" y="3075656"/>
            <a:ext cx="484742" cy="46270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58A2BB5-73BA-6AF3-F6EC-EA1D4222541D}"/>
              </a:ext>
            </a:extLst>
          </p:cNvPr>
          <p:cNvSpPr/>
          <p:nvPr/>
        </p:nvSpPr>
        <p:spPr>
          <a:xfrm>
            <a:off x="2772576" y="2018842"/>
            <a:ext cx="484742" cy="46270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EB2311E-D7D1-6972-D5F2-DC4E2FE9D486}"/>
              </a:ext>
            </a:extLst>
          </p:cNvPr>
          <p:cNvGrpSpPr/>
          <p:nvPr/>
        </p:nvGrpSpPr>
        <p:grpSpPr>
          <a:xfrm rot="5400000">
            <a:off x="724727" y="2001661"/>
            <a:ext cx="261232" cy="1177572"/>
            <a:chOff x="6378767" y="3170063"/>
            <a:chExt cx="488414" cy="1867960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E9A0586-B34E-E22F-1C70-EEEB4D780D0F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E9FA723-67B4-5096-4EA0-961D475A7A97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43B5E53-7913-EBD4-43DF-CCFF92FCA3A4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CCE88A0-2E19-CE84-D5F5-223765E4DE8C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D334439-D39B-98BA-B248-881CAB1FA812}"/>
              </a:ext>
            </a:extLst>
          </p:cNvPr>
          <p:cNvGrpSpPr/>
          <p:nvPr/>
        </p:nvGrpSpPr>
        <p:grpSpPr>
          <a:xfrm rot="5400000">
            <a:off x="2818516" y="1063465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A18DBD2-800B-88E8-D8D7-0FF0D9045973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CBE0606A-9ABF-B528-EF46-46F649CCC0AA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5F46250-5115-6363-76D4-F169DE75766A}"/>
              </a:ext>
            </a:extLst>
          </p:cNvPr>
          <p:cNvGrpSpPr/>
          <p:nvPr/>
        </p:nvGrpSpPr>
        <p:grpSpPr>
          <a:xfrm rot="5400000">
            <a:off x="1814934" y="1699083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9FE95075-8042-CA2C-F3E2-C72FD62767D2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5129945-8CEB-C625-C426-119F930A0EE3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BCEADDC-0181-A603-920D-C22165E8CDA9}"/>
              </a:ext>
            </a:extLst>
          </p:cNvPr>
          <p:cNvGrpSpPr/>
          <p:nvPr/>
        </p:nvGrpSpPr>
        <p:grpSpPr>
          <a:xfrm rot="5400000">
            <a:off x="2289562" y="2778690"/>
            <a:ext cx="259743" cy="499430"/>
            <a:chOff x="6378767" y="4101591"/>
            <a:chExt cx="488414" cy="9364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7599FF65-1ECD-3EE0-B027-3A4CDBE319FD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E3619B3-00AF-1DC0-4699-FFB414001AA0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A2409AE-50E6-FB66-07C6-0338771D9468}"/>
              </a:ext>
            </a:extLst>
          </p:cNvPr>
          <p:cNvGrpSpPr/>
          <p:nvPr/>
        </p:nvGrpSpPr>
        <p:grpSpPr>
          <a:xfrm rot="5400000">
            <a:off x="2859974" y="2508505"/>
            <a:ext cx="259743" cy="499430"/>
            <a:chOff x="6378767" y="4101591"/>
            <a:chExt cx="488414" cy="9364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4A7B2A6F-9F26-B051-9F74-309224C7BF32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9521284-BC04-A64D-78A3-D370D71E82A7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96F23CA-A5E6-6B3F-01A0-83089BB8455D}"/>
              </a:ext>
            </a:extLst>
          </p:cNvPr>
          <p:cNvGrpSpPr/>
          <p:nvPr/>
        </p:nvGrpSpPr>
        <p:grpSpPr>
          <a:xfrm rot="5400000">
            <a:off x="2439951" y="1504175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8302572-070C-90B9-A3C3-482995B96F94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FF243B86-EF6B-119C-CDF4-3EB37EB7D4F4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F134357-626C-1F0C-3EBF-6FEC8C6656D7}"/>
              </a:ext>
            </a:extLst>
          </p:cNvPr>
          <p:cNvGrpSpPr/>
          <p:nvPr/>
        </p:nvGrpSpPr>
        <p:grpSpPr>
          <a:xfrm rot="5400000">
            <a:off x="3263008" y="1611342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A5BB7B7-F8F1-FFDA-8A36-015678AB9CB1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2321687-DE12-89E5-1274-DB780AA5D203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92660BB-7E1A-99F3-BFA9-82E703A427F4}"/>
              </a:ext>
            </a:extLst>
          </p:cNvPr>
          <p:cNvGrpSpPr/>
          <p:nvPr/>
        </p:nvGrpSpPr>
        <p:grpSpPr>
          <a:xfrm rot="5400000">
            <a:off x="2312201" y="2159525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7DECA34-3BEE-6355-438C-2A342D62513F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4D90819-879D-A343-2DB4-5DE8CCD3406E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F018698-E70B-4BBE-83D1-FA0DFB25DE1E}"/>
              </a:ext>
            </a:extLst>
          </p:cNvPr>
          <p:cNvGrpSpPr/>
          <p:nvPr/>
        </p:nvGrpSpPr>
        <p:grpSpPr>
          <a:xfrm rot="5400000">
            <a:off x="932305" y="555727"/>
            <a:ext cx="261232" cy="1177572"/>
            <a:chOff x="6378767" y="3170063"/>
            <a:chExt cx="488414" cy="186796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ED70D99-BA59-1FB9-D3FB-46393E30C799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B54AE55-CCAC-73B0-6750-87104DA5C20B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B9BBFC9-CFEA-ED34-1CAB-AFFEC2B18258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AC6690A-AAB0-6099-DBB9-67DF678412D1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D931F1-8584-EA92-4F77-A54B0E175A6D}"/>
              </a:ext>
            </a:extLst>
          </p:cNvPr>
          <p:cNvGrpSpPr/>
          <p:nvPr/>
        </p:nvGrpSpPr>
        <p:grpSpPr>
          <a:xfrm rot="5400000">
            <a:off x="4086304" y="376988"/>
            <a:ext cx="261232" cy="1177572"/>
            <a:chOff x="6378767" y="3170063"/>
            <a:chExt cx="488414" cy="18679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E1BFE68-1965-1E56-A73B-E695DC8E2919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8D8294D-FFCC-D0A8-E9D3-D72E3A465D2E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A76D258-A45D-D9A7-9D43-81384CADDC51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66D2E9-2DDA-C1A8-9CE8-F548F042457E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779293-CF1D-3B63-E280-7BFC77637A87}"/>
              </a:ext>
            </a:extLst>
          </p:cNvPr>
          <p:cNvGrpSpPr/>
          <p:nvPr/>
        </p:nvGrpSpPr>
        <p:grpSpPr>
          <a:xfrm rot="5400000">
            <a:off x="3915315" y="1726289"/>
            <a:ext cx="261232" cy="1177572"/>
            <a:chOff x="6378767" y="3170063"/>
            <a:chExt cx="488414" cy="1867960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0FBEB17-95F1-5F2B-8547-97B8CA4514DB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E22D528-8061-14DB-4287-242F8DCF2580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192FD6-4C20-D12E-55BB-E40899AFD1C1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F979BEC-DF85-2DDF-9C8D-8F62C0C403D1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C3B3892-418E-CAEB-A26E-563FE3310FF4}"/>
              </a:ext>
            </a:extLst>
          </p:cNvPr>
          <p:cNvGrpSpPr/>
          <p:nvPr/>
        </p:nvGrpSpPr>
        <p:grpSpPr>
          <a:xfrm rot="5400000">
            <a:off x="3811359" y="2738017"/>
            <a:ext cx="261232" cy="1177572"/>
            <a:chOff x="6378767" y="3170063"/>
            <a:chExt cx="488414" cy="186796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B4A3C22-6296-3580-6D49-669C9374385C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322BB99-ACBC-2A10-B4AB-A0A8178402A9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258B02F-6DBA-8F41-E958-131B96501871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3D16030-000F-BB6C-4B42-53BD3AEA9E54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8822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B3D08-CAB4-7D52-2F2D-CA446B42A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708BA0-3A70-CE67-0114-A0E1B2ADA503}"/>
              </a:ext>
            </a:extLst>
          </p:cNvPr>
          <p:cNvSpPr txBox="1"/>
          <p:nvPr/>
        </p:nvSpPr>
        <p:spPr>
          <a:xfrm>
            <a:off x="1608462" y="11017"/>
            <a:ext cx="89750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do we apply a neural network to a graph?</a:t>
            </a:r>
            <a:endParaRPr lang="en-US" sz="3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BE59207-47E0-4D34-AD20-9C80ADC0C728}"/>
              </a:ext>
            </a:extLst>
          </p:cNvPr>
          <p:cNvCxnSpPr/>
          <p:nvPr/>
        </p:nvCxnSpPr>
        <p:spPr>
          <a:xfrm>
            <a:off x="2082187" y="1240830"/>
            <a:ext cx="1595610" cy="231354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20DA551-3AC9-7CD4-F587-F16E31C87FF5}"/>
              </a:ext>
            </a:extLst>
          </p:cNvPr>
          <p:cNvCxnSpPr>
            <a:cxnSpLocks/>
          </p:cNvCxnSpPr>
          <p:nvPr/>
        </p:nvCxnSpPr>
        <p:spPr>
          <a:xfrm>
            <a:off x="2064743" y="1260111"/>
            <a:ext cx="950204" cy="990085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DDEAB86-0577-0008-644C-47637E35901A}"/>
              </a:ext>
            </a:extLst>
          </p:cNvPr>
          <p:cNvCxnSpPr>
            <a:cxnSpLocks/>
          </p:cNvCxnSpPr>
          <p:nvPr/>
        </p:nvCxnSpPr>
        <p:spPr>
          <a:xfrm flipH="1">
            <a:off x="1822372" y="1260110"/>
            <a:ext cx="252011" cy="1366005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8F9E179-CA4D-9CA6-6491-DBC58BB88F42}"/>
              </a:ext>
            </a:extLst>
          </p:cNvPr>
          <p:cNvCxnSpPr>
            <a:cxnSpLocks/>
          </p:cNvCxnSpPr>
          <p:nvPr/>
        </p:nvCxnSpPr>
        <p:spPr>
          <a:xfrm>
            <a:off x="1839816" y="2596938"/>
            <a:ext cx="1110867" cy="710072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63EE217-6E2B-9A7B-1F40-DFC164817185}"/>
              </a:ext>
            </a:extLst>
          </p:cNvPr>
          <p:cNvCxnSpPr>
            <a:cxnSpLocks/>
          </p:cNvCxnSpPr>
          <p:nvPr/>
        </p:nvCxnSpPr>
        <p:spPr>
          <a:xfrm flipH="1">
            <a:off x="2950683" y="2237714"/>
            <a:ext cx="51410" cy="1069296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EA4B449-F14C-DA0A-803B-78F7D7281F6C}"/>
              </a:ext>
            </a:extLst>
          </p:cNvPr>
          <p:cNvCxnSpPr>
            <a:cxnSpLocks/>
          </p:cNvCxnSpPr>
          <p:nvPr/>
        </p:nvCxnSpPr>
        <p:spPr>
          <a:xfrm flipV="1">
            <a:off x="1840732" y="2237714"/>
            <a:ext cx="1174215" cy="384914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F35A7E8-45DE-A4D3-9901-C55D04FB7F14}"/>
              </a:ext>
            </a:extLst>
          </p:cNvPr>
          <p:cNvCxnSpPr>
            <a:cxnSpLocks/>
          </p:cNvCxnSpPr>
          <p:nvPr/>
        </p:nvCxnSpPr>
        <p:spPr>
          <a:xfrm flipV="1">
            <a:off x="3033307" y="1485038"/>
            <a:ext cx="644490" cy="758329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EB03DD1A-26F9-E961-4445-8EC8C9C2767B}"/>
              </a:ext>
            </a:extLst>
          </p:cNvPr>
          <p:cNvSpPr/>
          <p:nvPr/>
        </p:nvSpPr>
        <p:spPr>
          <a:xfrm>
            <a:off x="1839816" y="1022330"/>
            <a:ext cx="484742" cy="462708"/>
          </a:xfrm>
          <a:prstGeom prst="ellipse">
            <a:avLst/>
          </a:prstGeom>
          <a:solidFill>
            <a:srgbClr val="FFD0C9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DE13624-2293-85AA-EE82-20D006443A2D}"/>
              </a:ext>
            </a:extLst>
          </p:cNvPr>
          <p:cNvSpPr/>
          <p:nvPr/>
        </p:nvSpPr>
        <p:spPr>
          <a:xfrm>
            <a:off x="3435426" y="1240830"/>
            <a:ext cx="484742" cy="462708"/>
          </a:xfrm>
          <a:prstGeom prst="ellipse">
            <a:avLst/>
          </a:prstGeom>
          <a:solidFill>
            <a:srgbClr val="FFD0C9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5616CE3-8C74-4201-399F-B6B27248DDBC}"/>
              </a:ext>
            </a:extLst>
          </p:cNvPr>
          <p:cNvSpPr/>
          <p:nvPr/>
        </p:nvSpPr>
        <p:spPr>
          <a:xfrm>
            <a:off x="1597445" y="2361396"/>
            <a:ext cx="484742" cy="46270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96C7C59-BFC0-EE44-F5E8-90FB9A37A260}"/>
              </a:ext>
            </a:extLst>
          </p:cNvPr>
          <p:cNvSpPr/>
          <p:nvPr/>
        </p:nvSpPr>
        <p:spPr>
          <a:xfrm>
            <a:off x="2708312" y="3075656"/>
            <a:ext cx="484742" cy="46270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15A48F8-45A1-9CC0-5641-A555CA5A016E}"/>
              </a:ext>
            </a:extLst>
          </p:cNvPr>
          <p:cNvSpPr/>
          <p:nvPr/>
        </p:nvSpPr>
        <p:spPr>
          <a:xfrm>
            <a:off x="2772576" y="2018842"/>
            <a:ext cx="484742" cy="46270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29B7F79-8ADC-C61A-05A6-CCC6E1B3EBE3}"/>
              </a:ext>
            </a:extLst>
          </p:cNvPr>
          <p:cNvGrpSpPr/>
          <p:nvPr/>
        </p:nvGrpSpPr>
        <p:grpSpPr>
          <a:xfrm rot="5400000">
            <a:off x="2818516" y="1063465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BFCEE46-AFA7-BFE9-B8FD-D8EF583EFABB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A357BE5-3A6E-E243-84F9-BCF820A89AA4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4BA1DEB-750C-6CAA-91F4-525C9CD01CD9}"/>
              </a:ext>
            </a:extLst>
          </p:cNvPr>
          <p:cNvGrpSpPr/>
          <p:nvPr/>
        </p:nvGrpSpPr>
        <p:grpSpPr>
          <a:xfrm rot="5400000">
            <a:off x="1814934" y="1699083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965BBE8B-1805-FEDE-8D8D-99D2714824E0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532864B-F96F-D085-3E9A-182ADBAFD65D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AE450D8-BF07-7A47-28E5-8DCC3554CDD2}"/>
              </a:ext>
            </a:extLst>
          </p:cNvPr>
          <p:cNvGrpSpPr/>
          <p:nvPr/>
        </p:nvGrpSpPr>
        <p:grpSpPr>
          <a:xfrm rot="5400000">
            <a:off x="2439951" y="1504175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5967E52E-FC9E-095C-D505-39C6E160469B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F600004-36EF-7F36-9DE4-D6E6CC903BD0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2FFE17A-9D7C-00AF-24FE-EEC160ADC416}"/>
              </a:ext>
            </a:extLst>
          </p:cNvPr>
          <p:cNvGrpSpPr/>
          <p:nvPr/>
        </p:nvGrpSpPr>
        <p:grpSpPr>
          <a:xfrm rot="5400000">
            <a:off x="3263008" y="1611342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83B4473B-27A4-2988-D351-97D4E5A2A385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547910B-BD8E-F8F3-E81E-32636D0777A8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13D84C6B-8BA4-EB6D-5AA9-EEE892ED6F62}"/>
              </a:ext>
            </a:extLst>
          </p:cNvPr>
          <p:cNvGrpSpPr/>
          <p:nvPr/>
        </p:nvGrpSpPr>
        <p:grpSpPr>
          <a:xfrm rot="5400000">
            <a:off x="2312201" y="2159525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B5936078-A34C-763E-00B7-527853AA0AFF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21967CCF-EDE2-B396-FF2F-7F8DA0F53CE2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65D1833-FB76-BB42-1D43-A9A738158F2C}"/>
              </a:ext>
            </a:extLst>
          </p:cNvPr>
          <p:cNvGrpSpPr/>
          <p:nvPr/>
        </p:nvGrpSpPr>
        <p:grpSpPr>
          <a:xfrm rot="5400000">
            <a:off x="932305" y="555727"/>
            <a:ext cx="261232" cy="1177572"/>
            <a:chOff x="6378767" y="3170063"/>
            <a:chExt cx="488414" cy="186796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FA3AB03-45D2-378D-8E82-4F040AA32944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B001FE-68EA-8791-DC67-C9EA9FBA0102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20C00AB-4758-0DBB-74E8-E9605B7EBD1E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AD5F0B9-5C7F-8D07-F92B-1E2AA17BFDBC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BDBD56F-EAC0-BD87-7E51-10367F460FF0}"/>
              </a:ext>
            </a:extLst>
          </p:cNvPr>
          <p:cNvGrpSpPr/>
          <p:nvPr/>
        </p:nvGrpSpPr>
        <p:grpSpPr>
          <a:xfrm rot="5400000">
            <a:off x="4086304" y="376988"/>
            <a:ext cx="261232" cy="1177572"/>
            <a:chOff x="6378767" y="3170063"/>
            <a:chExt cx="488414" cy="18679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6B39DA-F6CC-397B-CB76-55BBF4DFBB14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D9EB27-09D6-17F1-B19F-620B16095ADE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3FCFF99-157B-FCAA-91CA-0DC476C239AC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7B1F91-60EB-E3E8-4206-631D7C01C20A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C5ABBD8-F944-27B1-DBCF-5239CFC6E0FA}"/>
              </a:ext>
            </a:extLst>
          </p:cNvPr>
          <p:cNvGrpSpPr/>
          <p:nvPr/>
        </p:nvGrpSpPr>
        <p:grpSpPr>
          <a:xfrm rot="5400000">
            <a:off x="6144419" y="981658"/>
            <a:ext cx="261232" cy="1177572"/>
            <a:chOff x="6378767" y="3170063"/>
            <a:chExt cx="488414" cy="186796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72C34B4-2766-3B7A-555A-4A0D2E08B924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1532B2E-805B-3E1B-1035-ABD2CFD9B445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B9AF476-189F-791D-7C5F-708C07B4F542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B95FAAE-AAFA-81B6-25C3-725B07CC48C2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2E87451-3C05-787A-A308-9E044DB56155}"/>
              </a:ext>
            </a:extLst>
          </p:cNvPr>
          <p:cNvGrpSpPr/>
          <p:nvPr/>
        </p:nvGrpSpPr>
        <p:grpSpPr>
          <a:xfrm rot="5400000">
            <a:off x="9407855" y="960610"/>
            <a:ext cx="261232" cy="1177572"/>
            <a:chOff x="6378767" y="3170063"/>
            <a:chExt cx="488414" cy="186796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20E4E84-D64D-61AF-ABCA-493CBDBAB18D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4FAFB34-B5F3-49D7-4E09-A85100AFD9D9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C76BFAC-D630-D1B5-77B4-9B01779E3EA5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3DA951E-A387-B56F-47C8-30FEA73B5E26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DBFA8D2-4B30-EF20-A1B2-1C213AACE6CA}"/>
              </a:ext>
            </a:extLst>
          </p:cNvPr>
          <p:cNvGrpSpPr/>
          <p:nvPr/>
        </p:nvGrpSpPr>
        <p:grpSpPr>
          <a:xfrm rot="5400000">
            <a:off x="7315427" y="981658"/>
            <a:ext cx="261232" cy="1177572"/>
            <a:chOff x="6378767" y="3170063"/>
            <a:chExt cx="488414" cy="1867960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285E1EB-F6F8-AF7E-3F43-94BF6B7B8A99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0FEFB16-289F-3BE3-1AA1-231F606876A4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3C8CB66-BE0F-DCDC-64E5-8483927F97F1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464E9A1-152B-5668-FE27-81DD51999879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AEFDF9E-D0F0-025A-223D-CB441A3A77E1}"/>
              </a:ext>
            </a:extLst>
          </p:cNvPr>
          <p:cNvGrpSpPr/>
          <p:nvPr/>
        </p:nvGrpSpPr>
        <p:grpSpPr>
          <a:xfrm rot="5400000">
            <a:off x="10585427" y="960610"/>
            <a:ext cx="261232" cy="1177572"/>
            <a:chOff x="6378767" y="3170063"/>
            <a:chExt cx="488414" cy="1867960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5734EF-E9BD-39EB-A2B1-54E0D84924A3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D689AB6-A951-6909-2D9B-17DBD9EF27BC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E2357D1-FB94-1E1A-23BE-4C3C86AD617D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35D9C34-F0F3-B5A0-42B1-D047D7F6F8C2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FA6D8A7-A6E1-397F-E2A5-BEC55C134577}"/>
              </a:ext>
            </a:extLst>
          </p:cNvPr>
          <p:cNvGrpSpPr/>
          <p:nvPr/>
        </p:nvGrpSpPr>
        <p:grpSpPr>
          <a:xfrm rot="5400000">
            <a:off x="11432619" y="1298937"/>
            <a:ext cx="259743" cy="499430"/>
            <a:chOff x="6378767" y="4101591"/>
            <a:chExt cx="488414" cy="9364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3E4AF7D-E463-E848-0763-45281A0C180E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B1E6E31-05AC-25EF-6285-5FC9506BA3CE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8382E98-15AB-57B0-FC76-F58FF527014E}"/>
              </a:ext>
            </a:extLst>
          </p:cNvPr>
          <p:cNvGrpSpPr/>
          <p:nvPr/>
        </p:nvGrpSpPr>
        <p:grpSpPr>
          <a:xfrm rot="5400000">
            <a:off x="8158167" y="1316420"/>
            <a:ext cx="259743" cy="499430"/>
            <a:chOff x="6378767" y="4101591"/>
            <a:chExt cx="488414" cy="9364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CD44CE1-DCCB-4F59-5BE0-C387F78B8891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F251780-334C-A987-4F6A-22940F23E70C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AC347388-AC32-0FBD-A924-4817214DDC81}"/>
              </a:ext>
            </a:extLst>
          </p:cNvPr>
          <p:cNvSpPr txBox="1"/>
          <p:nvPr/>
        </p:nvSpPr>
        <p:spPr>
          <a:xfrm>
            <a:off x="5761769" y="857863"/>
            <a:ext cx="26779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Neighbor #1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70F0569-78F9-4EB6-4BD4-DAD3E7F56A0A}"/>
              </a:ext>
            </a:extLst>
          </p:cNvPr>
          <p:cNvSpPr txBox="1"/>
          <p:nvPr/>
        </p:nvSpPr>
        <p:spPr>
          <a:xfrm>
            <a:off x="9083457" y="835158"/>
            <a:ext cx="26779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Neighbor #2</a:t>
            </a:r>
          </a:p>
        </p:txBody>
      </p:sp>
    </p:spTree>
    <p:extLst>
      <p:ext uri="{BB962C8B-B14F-4D97-AF65-F5344CB8AC3E}">
        <p14:creationId xmlns:p14="http://schemas.microsoft.com/office/powerpoint/2010/main" val="402850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6D7C2-9AFA-2533-D326-D863E0A1C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2A6939-8A23-E0E0-19E4-B18CEF52C95A}"/>
              </a:ext>
            </a:extLst>
          </p:cNvPr>
          <p:cNvSpPr txBox="1"/>
          <p:nvPr/>
        </p:nvSpPr>
        <p:spPr>
          <a:xfrm>
            <a:off x="1608462" y="11017"/>
            <a:ext cx="89750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do we apply a neural network to a graph?</a:t>
            </a:r>
            <a:endParaRPr lang="en-US" sz="3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5055A7D-E0A6-4884-BE6C-B4BFA376D0ED}"/>
              </a:ext>
            </a:extLst>
          </p:cNvPr>
          <p:cNvCxnSpPr/>
          <p:nvPr/>
        </p:nvCxnSpPr>
        <p:spPr>
          <a:xfrm>
            <a:off x="2082187" y="1240830"/>
            <a:ext cx="1595610" cy="231354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E57F38B-1177-0809-AA6E-AC3FFFD2031E}"/>
              </a:ext>
            </a:extLst>
          </p:cNvPr>
          <p:cNvCxnSpPr>
            <a:cxnSpLocks/>
          </p:cNvCxnSpPr>
          <p:nvPr/>
        </p:nvCxnSpPr>
        <p:spPr>
          <a:xfrm>
            <a:off x="2064743" y="1260111"/>
            <a:ext cx="950204" cy="990085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660467A-BDEF-2A5D-EAA8-3F0B3AAC44D2}"/>
              </a:ext>
            </a:extLst>
          </p:cNvPr>
          <p:cNvCxnSpPr>
            <a:cxnSpLocks/>
          </p:cNvCxnSpPr>
          <p:nvPr/>
        </p:nvCxnSpPr>
        <p:spPr>
          <a:xfrm flipH="1">
            <a:off x="1822372" y="1260110"/>
            <a:ext cx="252011" cy="1366005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FF54B96-DAF5-E861-5777-A1BC781F7737}"/>
              </a:ext>
            </a:extLst>
          </p:cNvPr>
          <p:cNvCxnSpPr>
            <a:cxnSpLocks/>
          </p:cNvCxnSpPr>
          <p:nvPr/>
        </p:nvCxnSpPr>
        <p:spPr>
          <a:xfrm>
            <a:off x="1839816" y="2596938"/>
            <a:ext cx="1110867" cy="710072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A9824E0-A21F-00CE-7850-346BF9657112}"/>
              </a:ext>
            </a:extLst>
          </p:cNvPr>
          <p:cNvCxnSpPr>
            <a:cxnSpLocks/>
          </p:cNvCxnSpPr>
          <p:nvPr/>
        </p:nvCxnSpPr>
        <p:spPr>
          <a:xfrm flipH="1">
            <a:off x="2950683" y="2237714"/>
            <a:ext cx="51410" cy="1069296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A18E921-196B-1F99-7646-DBBE4409E3F3}"/>
              </a:ext>
            </a:extLst>
          </p:cNvPr>
          <p:cNvCxnSpPr>
            <a:cxnSpLocks/>
          </p:cNvCxnSpPr>
          <p:nvPr/>
        </p:nvCxnSpPr>
        <p:spPr>
          <a:xfrm flipV="1">
            <a:off x="1840732" y="2237714"/>
            <a:ext cx="1174215" cy="384914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7C86835-1C91-4387-FE47-0E11A731F7D2}"/>
              </a:ext>
            </a:extLst>
          </p:cNvPr>
          <p:cNvCxnSpPr>
            <a:cxnSpLocks/>
          </p:cNvCxnSpPr>
          <p:nvPr/>
        </p:nvCxnSpPr>
        <p:spPr>
          <a:xfrm flipV="1">
            <a:off x="3033307" y="1485038"/>
            <a:ext cx="644490" cy="758329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13590073-AAA3-9404-25E3-CF50327A986E}"/>
              </a:ext>
            </a:extLst>
          </p:cNvPr>
          <p:cNvSpPr/>
          <p:nvPr/>
        </p:nvSpPr>
        <p:spPr>
          <a:xfrm>
            <a:off x="1839816" y="1022330"/>
            <a:ext cx="484742" cy="462708"/>
          </a:xfrm>
          <a:prstGeom prst="ellipse">
            <a:avLst/>
          </a:prstGeom>
          <a:solidFill>
            <a:srgbClr val="FFD0C9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34183FA-FCAB-7164-5502-CBB9D84CCB17}"/>
              </a:ext>
            </a:extLst>
          </p:cNvPr>
          <p:cNvSpPr/>
          <p:nvPr/>
        </p:nvSpPr>
        <p:spPr>
          <a:xfrm>
            <a:off x="3435426" y="1240830"/>
            <a:ext cx="484742" cy="462708"/>
          </a:xfrm>
          <a:prstGeom prst="ellipse">
            <a:avLst/>
          </a:prstGeom>
          <a:solidFill>
            <a:srgbClr val="FFD0C9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7526F87-49F8-7F22-48A5-F72958BC1E38}"/>
              </a:ext>
            </a:extLst>
          </p:cNvPr>
          <p:cNvSpPr/>
          <p:nvPr/>
        </p:nvSpPr>
        <p:spPr>
          <a:xfrm>
            <a:off x="1597445" y="2361396"/>
            <a:ext cx="484742" cy="46270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70594E9-72B2-2F77-894D-896D24D63EE2}"/>
              </a:ext>
            </a:extLst>
          </p:cNvPr>
          <p:cNvSpPr/>
          <p:nvPr/>
        </p:nvSpPr>
        <p:spPr>
          <a:xfrm>
            <a:off x="2708312" y="3075656"/>
            <a:ext cx="484742" cy="46270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5BDD8FA-B358-7BE4-C585-7E1F16187DAD}"/>
              </a:ext>
            </a:extLst>
          </p:cNvPr>
          <p:cNvSpPr/>
          <p:nvPr/>
        </p:nvSpPr>
        <p:spPr>
          <a:xfrm>
            <a:off x="2772576" y="2018842"/>
            <a:ext cx="484742" cy="46270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6995C7E-7384-7A3B-0739-A0A09AE8C09A}"/>
              </a:ext>
            </a:extLst>
          </p:cNvPr>
          <p:cNvGrpSpPr/>
          <p:nvPr/>
        </p:nvGrpSpPr>
        <p:grpSpPr>
          <a:xfrm rot="5400000">
            <a:off x="2818516" y="1063465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FADFC326-87CE-5C1F-1E0D-B33EB4E81B62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A7C7625-536C-7673-7E49-7033A38C4E6B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0C30AF3-087D-1C34-BC9F-C530770EEFBD}"/>
              </a:ext>
            </a:extLst>
          </p:cNvPr>
          <p:cNvGrpSpPr/>
          <p:nvPr/>
        </p:nvGrpSpPr>
        <p:grpSpPr>
          <a:xfrm rot="5400000">
            <a:off x="1814934" y="1699083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ED29D51-3AF4-4DC7-D61C-7CFBD2E5FAA7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A9BCB124-5937-A654-7E82-0CDAEB4C4929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1A81F41-AF01-07F8-D886-79385010B74D}"/>
              </a:ext>
            </a:extLst>
          </p:cNvPr>
          <p:cNvGrpSpPr/>
          <p:nvPr/>
        </p:nvGrpSpPr>
        <p:grpSpPr>
          <a:xfrm rot="5400000">
            <a:off x="2439951" y="1504175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9DDD9E58-2629-3562-49BF-2C6CD43315BB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3EEA3376-D63F-6533-95B3-5B4C5A999C1A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88ADA9C2-1B05-03D0-123B-65F685DA63ED}"/>
              </a:ext>
            </a:extLst>
          </p:cNvPr>
          <p:cNvGrpSpPr/>
          <p:nvPr/>
        </p:nvGrpSpPr>
        <p:grpSpPr>
          <a:xfrm rot="5400000">
            <a:off x="3263008" y="1611342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F82090F7-C70A-2D8F-1A21-C8BDA3467C26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DD518CB-081D-21A4-CEFD-0009E7F0EC92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4335926-F543-D091-21C7-0DC398945FF3}"/>
              </a:ext>
            </a:extLst>
          </p:cNvPr>
          <p:cNvGrpSpPr/>
          <p:nvPr/>
        </p:nvGrpSpPr>
        <p:grpSpPr>
          <a:xfrm rot="5400000">
            <a:off x="2312201" y="2159525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4ED0FA53-21B1-6999-0039-1D4F85C38714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A884F92-AEE9-024B-2876-0E08C119B5D8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D9BAA53-54B8-6C3B-B62C-42C61C11B7C9}"/>
              </a:ext>
            </a:extLst>
          </p:cNvPr>
          <p:cNvGrpSpPr/>
          <p:nvPr/>
        </p:nvGrpSpPr>
        <p:grpSpPr>
          <a:xfrm rot="5400000">
            <a:off x="932305" y="555727"/>
            <a:ext cx="261232" cy="1177572"/>
            <a:chOff x="6378767" y="3170063"/>
            <a:chExt cx="488414" cy="186796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3D32CA0-6ADA-BAB8-4C87-573B21D5C503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E8FA99-6561-2837-61E3-11DC5A1EFFB1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A51ABBA-17AB-1684-28AA-269AA6A0857B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3200E1-B56A-7C96-2901-1AEB34808AA4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DCF7693-CDFC-41FA-41A0-B6A19BAB4499}"/>
              </a:ext>
            </a:extLst>
          </p:cNvPr>
          <p:cNvGrpSpPr/>
          <p:nvPr/>
        </p:nvGrpSpPr>
        <p:grpSpPr>
          <a:xfrm rot="5400000">
            <a:off x="4086304" y="376988"/>
            <a:ext cx="261232" cy="1177572"/>
            <a:chOff x="6378767" y="3170063"/>
            <a:chExt cx="488414" cy="18679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82B344F-71B8-DFF4-1C28-D5A1D1F43FDB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E602EEA-3AEC-CD5F-6063-14B0D8F05A26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CA14E10-C961-A723-DCE1-623359BE49DF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BBE7D9-C9C9-5B21-5040-2F8F75EB8F4D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109A151-FA88-92D8-1BE8-83B48C6CB773}"/>
              </a:ext>
            </a:extLst>
          </p:cNvPr>
          <p:cNvGrpSpPr/>
          <p:nvPr/>
        </p:nvGrpSpPr>
        <p:grpSpPr>
          <a:xfrm rot="5400000">
            <a:off x="6144419" y="981658"/>
            <a:ext cx="261232" cy="1177572"/>
            <a:chOff x="6378767" y="3170063"/>
            <a:chExt cx="488414" cy="186796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DB867CB-9247-B0B6-37AD-FE662E3F24BC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DAA3944-EF92-870D-4850-6C61F9BBB811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C002FC5-7732-3D89-2435-01A04945E99A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829C810-E7EB-24BD-E891-BE21374FC247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340AF9E-9597-7F62-E493-7DFE536D4DCD}"/>
              </a:ext>
            </a:extLst>
          </p:cNvPr>
          <p:cNvGrpSpPr/>
          <p:nvPr/>
        </p:nvGrpSpPr>
        <p:grpSpPr>
          <a:xfrm rot="5400000">
            <a:off x="9407855" y="960610"/>
            <a:ext cx="261232" cy="1177572"/>
            <a:chOff x="6378767" y="3170063"/>
            <a:chExt cx="488414" cy="186796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2DB2446-544B-B9EC-10DE-50FD588D3597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B70DCD2-253A-6E36-047D-698C3EFF4F61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227AFD9-A84E-2CBC-E997-34C5A8EF99A1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718652E-8F97-B7C5-1A7E-C3598CEEAA5F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08F81AC-0631-B9E2-8EEC-8413A8817451}"/>
              </a:ext>
            </a:extLst>
          </p:cNvPr>
          <p:cNvGrpSpPr/>
          <p:nvPr/>
        </p:nvGrpSpPr>
        <p:grpSpPr>
          <a:xfrm rot="5400000">
            <a:off x="7315427" y="981658"/>
            <a:ext cx="261232" cy="1177572"/>
            <a:chOff x="6378767" y="3170063"/>
            <a:chExt cx="488414" cy="1867960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7FB073C-3217-E510-ABED-FE3BE29A5571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2CD6D8-9D3F-EB3A-69FA-D7A0FF3864A9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1B9B367-B3D1-F02D-3C26-A74CB750301F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E98F23E-BB25-37E9-A67E-7F4B85DC38CE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9409073-00C4-4602-25B8-DB533A8E29EA}"/>
              </a:ext>
            </a:extLst>
          </p:cNvPr>
          <p:cNvGrpSpPr/>
          <p:nvPr/>
        </p:nvGrpSpPr>
        <p:grpSpPr>
          <a:xfrm rot="5400000">
            <a:off x="10585427" y="960610"/>
            <a:ext cx="261232" cy="1177572"/>
            <a:chOff x="6378767" y="3170063"/>
            <a:chExt cx="488414" cy="1867960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5C8AE9E-9A5B-ABC4-13AE-931CCF05FBF3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75BDC6D-66D2-99C3-6D07-8602E59347C4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0E3C93F-6DC0-D983-DB43-C784856E6254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890D8D7-FA6F-290E-779B-B5A41A96B7BB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BC230C0-CDCE-D1AC-E1EE-F2BC781BD554}"/>
              </a:ext>
            </a:extLst>
          </p:cNvPr>
          <p:cNvGrpSpPr/>
          <p:nvPr/>
        </p:nvGrpSpPr>
        <p:grpSpPr>
          <a:xfrm rot="5400000">
            <a:off x="11432619" y="1298937"/>
            <a:ext cx="259743" cy="499430"/>
            <a:chOff x="6378767" y="4101591"/>
            <a:chExt cx="488414" cy="9364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69DA3A0-3D60-1AA7-17A2-CDB37386FEC6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00B02BF-5286-7E2C-F1E3-8B480300A1F4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29E6539-AA57-20B9-7C11-C2B67DAB1C24}"/>
              </a:ext>
            </a:extLst>
          </p:cNvPr>
          <p:cNvGrpSpPr/>
          <p:nvPr/>
        </p:nvGrpSpPr>
        <p:grpSpPr>
          <a:xfrm rot="5400000">
            <a:off x="8158167" y="1316420"/>
            <a:ext cx="259743" cy="499430"/>
            <a:chOff x="6378767" y="4101591"/>
            <a:chExt cx="488414" cy="9364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72E0D30-9D2D-C1CF-2C3F-2A92EBED448C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C34F411-25D7-6B9E-6BC4-28C19BE34985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B28A26EF-DE2D-71F6-0440-809510287D20}"/>
              </a:ext>
            </a:extLst>
          </p:cNvPr>
          <p:cNvSpPr txBox="1"/>
          <p:nvPr/>
        </p:nvSpPr>
        <p:spPr>
          <a:xfrm>
            <a:off x="5761769" y="857863"/>
            <a:ext cx="26779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Neighbor #1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69D5230-CE07-8F23-D032-46F6B3E32A3F}"/>
              </a:ext>
            </a:extLst>
          </p:cNvPr>
          <p:cNvSpPr txBox="1"/>
          <p:nvPr/>
        </p:nvSpPr>
        <p:spPr>
          <a:xfrm>
            <a:off x="9083457" y="835158"/>
            <a:ext cx="26779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Neighbor #2</a:t>
            </a: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34AABA4-1636-6808-8F46-726C0EE9F0CB}"/>
              </a:ext>
            </a:extLst>
          </p:cNvPr>
          <p:cNvGrpSpPr/>
          <p:nvPr/>
        </p:nvGrpSpPr>
        <p:grpSpPr>
          <a:xfrm rot="5400000">
            <a:off x="6554169" y="2530615"/>
            <a:ext cx="261232" cy="1177572"/>
            <a:chOff x="6378767" y="3170063"/>
            <a:chExt cx="488414" cy="1867960"/>
          </a:xfrm>
          <a:solidFill>
            <a:schemeClr val="bg1">
              <a:lumMod val="85000"/>
            </a:schemeClr>
          </a:solidFill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4CD6F043-CD45-C0D6-94CA-F336FCD580F9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DF57C2C1-3F75-68E9-EE4F-5E57C9CDCFDA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E392B8FD-7FB0-D3F5-CABA-70C0C59864B7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A7D3D603-CF31-C6D0-0A8E-C8F384A5FA7B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C4626FE2-300D-27A1-0E87-0201E20E5D6F}"/>
              </a:ext>
            </a:extLst>
          </p:cNvPr>
          <p:cNvGrpSpPr/>
          <p:nvPr/>
        </p:nvGrpSpPr>
        <p:grpSpPr>
          <a:xfrm rot="5400000">
            <a:off x="7427595" y="2824235"/>
            <a:ext cx="261232" cy="590332"/>
            <a:chOff x="6378767" y="4101591"/>
            <a:chExt cx="488414" cy="936432"/>
          </a:xfrm>
          <a:solidFill>
            <a:schemeClr val="bg1">
              <a:lumMod val="85000"/>
            </a:schemeClr>
          </a:solidFill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E7E7D738-17C9-D2E2-47FE-B3D0F6D74D98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D43235DA-896B-89BA-C817-A2A95807FB58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7AE22006-51E0-7477-ED97-D37B6407E4B6}"/>
              </a:ext>
            </a:extLst>
          </p:cNvPr>
          <p:cNvSpPr txBox="1"/>
          <p:nvPr/>
        </p:nvSpPr>
        <p:spPr>
          <a:xfrm>
            <a:off x="5761769" y="3314738"/>
            <a:ext cx="26779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Message #1</a:t>
            </a: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EF7FB66A-35AA-99DE-D774-F70890695021}"/>
              </a:ext>
            </a:extLst>
          </p:cNvPr>
          <p:cNvGrpSpPr/>
          <p:nvPr/>
        </p:nvGrpSpPr>
        <p:grpSpPr>
          <a:xfrm rot="5400000">
            <a:off x="9883378" y="2530615"/>
            <a:ext cx="261232" cy="1177572"/>
            <a:chOff x="6378767" y="3170063"/>
            <a:chExt cx="488414" cy="1867960"/>
          </a:xfrm>
          <a:solidFill>
            <a:schemeClr val="bg1">
              <a:lumMod val="85000"/>
            </a:schemeClr>
          </a:solidFill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EB8025EC-6BC3-47B4-B9DF-68F168117095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6F24161A-09F3-94B4-491C-2A65098B7412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42DEC129-997D-231B-8218-06FEAFAA46DE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2A6AC9F9-5DA4-1F00-3C65-9F4A56E04EF8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DFC63423-1F70-C03D-855B-BE88A458BA1B}"/>
              </a:ext>
            </a:extLst>
          </p:cNvPr>
          <p:cNvGrpSpPr/>
          <p:nvPr/>
        </p:nvGrpSpPr>
        <p:grpSpPr>
          <a:xfrm rot="5400000">
            <a:off x="10748087" y="2822424"/>
            <a:ext cx="261232" cy="590332"/>
            <a:chOff x="6378767" y="4101591"/>
            <a:chExt cx="488414" cy="936432"/>
          </a:xfrm>
          <a:solidFill>
            <a:schemeClr val="bg1">
              <a:lumMod val="85000"/>
            </a:schemeClr>
          </a:solidFill>
        </p:grpSpPr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14CEA3CF-C3B5-9B46-1AA1-D6E48ADEDE87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3A7104BB-76BE-E126-35F3-003D79C1B053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162ADAE2-E153-2091-89FF-3882FDA0B018}"/>
              </a:ext>
            </a:extLst>
          </p:cNvPr>
          <p:cNvSpPr txBox="1"/>
          <p:nvPr/>
        </p:nvSpPr>
        <p:spPr>
          <a:xfrm>
            <a:off x="9031942" y="3314738"/>
            <a:ext cx="26779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Message #2</a:t>
            </a: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724D33A4-F960-FA49-E2A4-5EC6FA84852A}"/>
              </a:ext>
            </a:extLst>
          </p:cNvPr>
          <p:cNvGrpSpPr/>
          <p:nvPr/>
        </p:nvGrpSpPr>
        <p:grpSpPr>
          <a:xfrm rot="5400000">
            <a:off x="6725862" y="1471805"/>
            <a:ext cx="730063" cy="1740075"/>
            <a:chOff x="4815960" y="2910056"/>
            <a:chExt cx="1044539" cy="2400609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9DC19BAA-FE31-829C-B485-CF65090B22DE}"/>
                </a:ext>
              </a:extLst>
            </p:cNvPr>
            <p:cNvCxnSpPr>
              <a:cxnSpLocks/>
            </p:cNvCxnSpPr>
            <p:nvPr/>
          </p:nvCxnSpPr>
          <p:spPr>
            <a:xfrm>
              <a:off x="5023692" y="3139807"/>
              <a:ext cx="616944" cy="28919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F7EEAA0E-E455-250B-0018-7CAC59016140}"/>
                </a:ext>
              </a:extLst>
            </p:cNvPr>
            <p:cNvCxnSpPr>
              <a:cxnSpLocks/>
            </p:cNvCxnSpPr>
            <p:nvPr/>
          </p:nvCxnSpPr>
          <p:spPr>
            <a:xfrm>
              <a:off x="5023692" y="3139807"/>
              <a:ext cx="623549" cy="9617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20AF46D-0128-0322-8565-1D7A24941C8A}"/>
                </a:ext>
              </a:extLst>
            </p:cNvPr>
            <p:cNvCxnSpPr>
              <a:cxnSpLocks/>
            </p:cNvCxnSpPr>
            <p:nvPr/>
          </p:nvCxnSpPr>
          <p:spPr>
            <a:xfrm>
              <a:off x="5017087" y="3139807"/>
              <a:ext cx="623549" cy="168009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4DC95EF3-AC07-BDAD-CA76-C37CD8EB69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0741" y="4788664"/>
              <a:ext cx="596500" cy="2802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E2607DA7-0900-CAD9-0542-94790A0B3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7087" y="4101591"/>
              <a:ext cx="623549" cy="9550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E491293-F63C-B88F-D6BD-89FBD1CA31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7531" y="3400821"/>
              <a:ext cx="586087" cy="165363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C0CB73B4-1803-1346-70E9-DFF3C39504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50201" y="3709868"/>
              <a:ext cx="610250" cy="39172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98823C21-ED73-47DF-8602-C6B86EFD92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57435" y="3436679"/>
              <a:ext cx="566183" cy="25726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724CC5A2-F6CD-F216-062B-B94FF90D8895}"/>
                </a:ext>
              </a:extLst>
            </p:cNvPr>
            <p:cNvCxnSpPr>
              <a:cxnSpLocks/>
            </p:cNvCxnSpPr>
            <p:nvPr/>
          </p:nvCxnSpPr>
          <p:spPr>
            <a:xfrm>
              <a:off x="5092446" y="3707727"/>
              <a:ext cx="531172" cy="1096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DCDF2EB6-ACC5-D5FF-5E68-A0F22BFADD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3528" y="3420694"/>
              <a:ext cx="583638" cy="9781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320395AB-470D-E5B2-9712-685CF9D548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3183" y="4069591"/>
              <a:ext cx="627268" cy="3604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2FC8191-B2CE-7327-E7A3-5CFD2296922A}"/>
                </a:ext>
              </a:extLst>
            </p:cNvPr>
            <p:cNvCxnSpPr>
              <a:cxnSpLocks/>
            </p:cNvCxnSpPr>
            <p:nvPr/>
          </p:nvCxnSpPr>
          <p:spPr>
            <a:xfrm>
              <a:off x="5010482" y="4437580"/>
              <a:ext cx="630154" cy="3737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37E167BE-8402-1798-FFFB-FC91963BC077}"/>
                </a:ext>
              </a:extLst>
            </p:cNvPr>
            <p:cNvSpPr/>
            <p:nvPr/>
          </p:nvSpPr>
          <p:spPr>
            <a:xfrm>
              <a:off x="4815962" y="3537781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1E05308B-C20F-A338-5D07-759AE5F1EF18}"/>
                </a:ext>
              </a:extLst>
            </p:cNvPr>
            <p:cNvSpPr/>
            <p:nvPr/>
          </p:nvSpPr>
          <p:spPr>
            <a:xfrm>
              <a:off x="4815961" y="4186773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8BFDD7E4-72F6-3190-CCA4-357C51B03840}"/>
                </a:ext>
              </a:extLst>
            </p:cNvPr>
            <p:cNvSpPr/>
            <p:nvPr/>
          </p:nvSpPr>
          <p:spPr>
            <a:xfrm>
              <a:off x="4815961" y="4847957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2B1F935B-CA7A-8EC7-53A1-681CB4ACBC82}"/>
                </a:ext>
              </a:extLst>
            </p:cNvPr>
            <p:cNvSpPr/>
            <p:nvPr/>
          </p:nvSpPr>
          <p:spPr>
            <a:xfrm>
              <a:off x="5397790" y="3842370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6364282D-E56C-DDC4-714C-F3E966E8F2EB}"/>
                </a:ext>
              </a:extLst>
            </p:cNvPr>
            <p:cNvSpPr/>
            <p:nvPr/>
          </p:nvSpPr>
          <p:spPr>
            <a:xfrm>
              <a:off x="5397790" y="4541778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C2F9AFF4-7DE9-0C52-4695-09DF8EF7C9CE}"/>
                </a:ext>
              </a:extLst>
            </p:cNvPr>
            <p:cNvSpPr/>
            <p:nvPr/>
          </p:nvSpPr>
          <p:spPr>
            <a:xfrm>
              <a:off x="4815960" y="2910056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8222D068-B2EF-87E5-0465-30FD5B632E09}"/>
                </a:ext>
              </a:extLst>
            </p:cNvPr>
            <p:cNvSpPr/>
            <p:nvPr/>
          </p:nvSpPr>
          <p:spPr>
            <a:xfrm>
              <a:off x="5392264" y="3197646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FAABD3E3-8C6C-EB30-02AB-57B478E36FF0}"/>
              </a:ext>
            </a:extLst>
          </p:cNvPr>
          <p:cNvGrpSpPr/>
          <p:nvPr/>
        </p:nvGrpSpPr>
        <p:grpSpPr>
          <a:xfrm rot="5400000">
            <a:off x="9924430" y="1491358"/>
            <a:ext cx="730063" cy="1740075"/>
            <a:chOff x="4815960" y="2910056"/>
            <a:chExt cx="1044539" cy="2400609"/>
          </a:xfrm>
        </p:grpSpPr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91C1B29D-91B2-D933-CD3D-19C92F5B261E}"/>
                </a:ext>
              </a:extLst>
            </p:cNvPr>
            <p:cNvCxnSpPr>
              <a:cxnSpLocks/>
            </p:cNvCxnSpPr>
            <p:nvPr/>
          </p:nvCxnSpPr>
          <p:spPr>
            <a:xfrm>
              <a:off x="5023692" y="3139807"/>
              <a:ext cx="616944" cy="28919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C4246D17-8D5C-2420-EAD2-9AB8C5B92D35}"/>
                </a:ext>
              </a:extLst>
            </p:cNvPr>
            <p:cNvCxnSpPr>
              <a:cxnSpLocks/>
            </p:cNvCxnSpPr>
            <p:nvPr/>
          </p:nvCxnSpPr>
          <p:spPr>
            <a:xfrm>
              <a:off x="5023692" y="3139807"/>
              <a:ext cx="623549" cy="9617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05A0A4D9-8C76-56DD-D66C-85BCAAB2C754}"/>
                </a:ext>
              </a:extLst>
            </p:cNvPr>
            <p:cNvCxnSpPr>
              <a:cxnSpLocks/>
            </p:cNvCxnSpPr>
            <p:nvPr/>
          </p:nvCxnSpPr>
          <p:spPr>
            <a:xfrm>
              <a:off x="5017087" y="3139807"/>
              <a:ext cx="623549" cy="168009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5C8BBD2F-D81C-7C34-8E49-9D173EC545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0741" y="4788664"/>
              <a:ext cx="596500" cy="2802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C307418D-708C-90B1-C1AC-A2BA7698F1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7087" y="4101591"/>
              <a:ext cx="623549" cy="9550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7A950EE6-E16B-C55D-D856-2BE30AD160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7531" y="3400821"/>
              <a:ext cx="586087" cy="165363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DA0A3D9E-3D08-6163-0354-59DE3001A2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50201" y="3709868"/>
              <a:ext cx="610250" cy="39172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2580B6F3-66EB-275F-6B6A-D038D4E8C4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57435" y="3436679"/>
              <a:ext cx="566183" cy="25726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DFDA8B84-AF10-3A3A-12E2-14AA06389995}"/>
                </a:ext>
              </a:extLst>
            </p:cNvPr>
            <p:cNvCxnSpPr>
              <a:cxnSpLocks/>
            </p:cNvCxnSpPr>
            <p:nvPr/>
          </p:nvCxnSpPr>
          <p:spPr>
            <a:xfrm>
              <a:off x="5092446" y="3707727"/>
              <a:ext cx="531172" cy="1096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495FC17B-CD2B-C01D-8E22-81217EDAA9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3528" y="3420694"/>
              <a:ext cx="583638" cy="9781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39AABC7B-4BEA-6C8B-D723-BFB9DF5810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3183" y="4069591"/>
              <a:ext cx="627268" cy="3604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1801024E-D470-F751-27D8-CA01E8B805E3}"/>
                </a:ext>
              </a:extLst>
            </p:cNvPr>
            <p:cNvCxnSpPr>
              <a:cxnSpLocks/>
            </p:cNvCxnSpPr>
            <p:nvPr/>
          </p:nvCxnSpPr>
          <p:spPr>
            <a:xfrm>
              <a:off x="5010482" y="4437580"/>
              <a:ext cx="630154" cy="3737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BB316CC5-58B7-D239-3D96-0D57EEA18E9E}"/>
                </a:ext>
              </a:extLst>
            </p:cNvPr>
            <p:cNvSpPr/>
            <p:nvPr/>
          </p:nvSpPr>
          <p:spPr>
            <a:xfrm>
              <a:off x="4815962" y="3537781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37D9C229-EC01-51EF-9567-58AB26BE3CC0}"/>
                </a:ext>
              </a:extLst>
            </p:cNvPr>
            <p:cNvSpPr/>
            <p:nvPr/>
          </p:nvSpPr>
          <p:spPr>
            <a:xfrm>
              <a:off x="4815961" y="4186773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43CEB183-E192-13DC-370C-030D69EEC95A}"/>
                </a:ext>
              </a:extLst>
            </p:cNvPr>
            <p:cNvSpPr/>
            <p:nvPr/>
          </p:nvSpPr>
          <p:spPr>
            <a:xfrm>
              <a:off x="4815961" y="4847957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389B44BE-3E35-C650-0FAB-C81BBB2D9866}"/>
                </a:ext>
              </a:extLst>
            </p:cNvPr>
            <p:cNvSpPr/>
            <p:nvPr/>
          </p:nvSpPr>
          <p:spPr>
            <a:xfrm>
              <a:off x="5397790" y="3842370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92EBF91B-5CAA-99A1-33F2-59ECE7150A94}"/>
                </a:ext>
              </a:extLst>
            </p:cNvPr>
            <p:cNvSpPr/>
            <p:nvPr/>
          </p:nvSpPr>
          <p:spPr>
            <a:xfrm>
              <a:off x="5397790" y="4541778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08002D3D-50CC-7FB0-CB62-75FD2C506AFB}"/>
                </a:ext>
              </a:extLst>
            </p:cNvPr>
            <p:cNvSpPr/>
            <p:nvPr/>
          </p:nvSpPr>
          <p:spPr>
            <a:xfrm>
              <a:off x="4815960" y="2910056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D2F83336-FB09-46DA-E959-4B3A5A638B84}"/>
                </a:ext>
              </a:extLst>
            </p:cNvPr>
            <p:cNvSpPr/>
            <p:nvPr/>
          </p:nvSpPr>
          <p:spPr>
            <a:xfrm>
              <a:off x="5392264" y="3197646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0807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FC04A-E2D5-3374-7936-E70ECC59F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53F0E7-BC49-EB82-DD91-E8783AF20D8F}"/>
              </a:ext>
            </a:extLst>
          </p:cNvPr>
          <p:cNvSpPr txBox="1"/>
          <p:nvPr/>
        </p:nvSpPr>
        <p:spPr>
          <a:xfrm>
            <a:off x="1608462" y="11017"/>
            <a:ext cx="89750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do we apply a neural network to a graph?</a:t>
            </a:r>
            <a:endParaRPr lang="en-US" sz="3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AAC2977-1AA6-4C8B-4BCF-8F4899EA9D75}"/>
              </a:ext>
            </a:extLst>
          </p:cNvPr>
          <p:cNvCxnSpPr/>
          <p:nvPr/>
        </p:nvCxnSpPr>
        <p:spPr>
          <a:xfrm>
            <a:off x="2082187" y="1240830"/>
            <a:ext cx="1595610" cy="231354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E18C4C5-8DD5-0368-5BC1-DEFD7C42CF39}"/>
              </a:ext>
            </a:extLst>
          </p:cNvPr>
          <p:cNvCxnSpPr>
            <a:cxnSpLocks/>
          </p:cNvCxnSpPr>
          <p:nvPr/>
        </p:nvCxnSpPr>
        <p:spPr>
          <a:xfrm>
            <a:off x="2064743" y="1260111"/>
            <a:ext cx="950204" cy="990085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8F22C-2133-B82B-BF70-80BAC28DCD04}"/>
              </a:ext>
            </a:extLst>
          </p:cNvPr>
          <p:cNvCxnSpPr>
            <a:cxnSpLocks/>
          </p:cNvCxnSpPr>
          <p:nvPr/>
        </p:nvCxnSpPr>
        <p:spPr>
          <a:xfrm flipH="1">
            <a:off x="1822372" y="1260110"/>
            <a:ext cx="252011" cy="1366005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A29075A-F356-6E29-9C9E-FFA8231588C1}"/>
              </a:ext>
            </a:extLst>
          </p:cNvPr>
          <p:cNvCxnSpPr>
            <a:cxnSpLocks/>
          </p:cNvCxnSpPr>
          <p:nvPr/>
        </p:nvCxnSpPr>
        <p:spPr>
          <a:xfrm>
            <a:off x="1839816" y="2596938"/>
            <a:ext cx="1110867" cy="710072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D774841-581B-9420-CC51-F4F7BD874FD7}"/>
              </a:ext>
            </a:extLst>
          </p:cNvPr>
          <p:cNvCxnSpPr>
            <a:cxnSpLocks/>
          </p:cNvCxnSpPr>
          <p:nvPr/>
        </p:nvCxnSpPr>
        <p:spPr>
          <a:xfrm flipH="1">
            <a:off x="2950683" y="2237714"/>
            <a:ext cx="51410" cy="1069296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25F56AF-ABA5-F43E-A453-AE390FAC6056}"/>
              </a:ext>
            </a:extLst>
          </p:cNvPr>
          <p:cNvCxnSpPr>
            <a:cxnSpLocks/>
          </p:cNvCxnSpPr>
          <p:nvPr/>
        </p:nvCxnSpPr>
        <p:spPr>
          <a:xfrm flipV="1">
            <a:off x="1840732" y="2237714"/>
            <a:ext cx="1174215" cy="384914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1411B68-52A7-5349-DB18-DC70216E1CC8}"/>
              </a:ext>
            </a:extLst>
          </p:cNvPr>
          <p:cNvCxnSpPr>
            <a:cxnSpLocks/>
          </p:cNvCxnSpPr>
          <p:nvPr/>
        </p:nvCxnSpPr>
        <p:spPr>
          <a:xfrm flipV="1">
            <a:off x="3033307" y="1485038"/>
            <a:ext cx="644490" cy="758329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52BB680F-D302-DF8D-A815-42B0E1CD1671}"/>
              </a:ext>
            </a:extLst>
          </p:cNvPr>
          <p:cNvSpPr/>
          <p:nvPr/>
        </p:nvSpPr>
        <p:spPr>
          <a:xfrm>
            <a:off x="1839816" y="1022330"/>
            <a:ext cx="484742" cy="462708"/>
          </a:xfrm>
          <a:prstGeom prst="ellipse">
            <a:avLst/>
          </a:prstGeom>
          <a:solidFill>
            <a:srgbClr val="FFD0C9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AD155AF-7C3B-34EF-36D2-3C6E2B76F7E5}"/>
              </a:ext>
            </a:extLst>
          </p:cNvPr>
          <p:cNvSpPr/>
          <p:nvPr/>
        </p:nvSpPr>
        <p:spPr>
          <a:xfrm>
            <a:off x="3435426" y="1240830"/>
            <a:ext cx="484742" cy="462708"/>
          </a:xfrm>
          <a:prstGeom prst="ellipse">
            <a:avLst/>
          </a:prstGeom>
          <a:solidFill>
            <a:srgbClr val="FFD0C9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E964A95-5D38-39BD-CCFE-FC20417CFAA1}"/>
              </a:ext>
            </a:extLst>
          </p:cNvPr>
          <p:cNvSpPr/>
          <p:nvPr/>
        </p:nvSpPr>
        <p:spPr>
          <a:xfrm>
            <a:off x="1597445" y="2361396"/>
            <a:ext cx="484742" cy="46270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08E7FC7-B80F-FF65-9978-1FA54C609627}"/>
              </a:ext>
            </a:extLst>
          </p:cNvPr>
          <p:cNvSpPr/>
          <p:nvPr/>
        </p:nvSpPr>
        <p:spPr>
          <a:xfrm>
            <a:off x="2708312" y="3075656"/>
            <a:ext cx="484742" cy="46270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8699FD4-2B5A-C4B0-820A-447ACE6D7E4C}"/>
              </a:ext>
            </a:extLst>
          </p:cNvPr>
          <p:cNvSpPr/>
          <p:nvPr/>
        </p:nvSpPr>
        <p:spPr>
          <a:xfrm>
            <a:off x="2772576" y="2018842"/>
            <a:ext cx="484742" cy="46270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FBF83EB-CB3B-E359-55C9-1C714CB38F05}"/>
              </a:ext>
            </a:extLst>
          </p:cNvPr>
          <p:cNvGrpSpPr/>
          <p:nvPr/>
        </p:nvGrpSpPr>
        <p:grpSpPr>
          <a:xfrm rot="5400000">
            <a:off x="2818516" y="1063465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B374E25-8610-E0CA-4A89-0E52FB9FB225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0DD246A-9124-701E-FA33-5527E12E1F78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56CDD50-60AD-6678-6BA1-7A3026EFD624}"/>
              </a:ext>
            </a:extLst>
          </p:cNvPr>
          <p:cNvGrpSpPr/>
          <p:nvPr/>
        </p:nvGrpSpPr>
        <p:grpSpPr>
          <a:xfrm rot="5400000">
            <a:off x="1814934" y="1699083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60936B0-3BCB-AAE9-70B0-926FE27E3397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D38E275-F686-AB61-8143-670A41ECD651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DE3113F-8E84-0DB6-8D83-74D722B500B7}"/>
              </a:ext>
            </a:extLst>
          </p:cNvPr>
          <p:cNvGrpSpPr/>
          <p:nvPr/>
        </p:nvGrpSpPr>
        <p:grpSpPr>
          <a:xfrm rot="5400000">
            <a:off x="2439951" y="1504175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266FA20-3134-D94E-7ACA-A390C5289435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0D62E807-71EA-4A28-3415-2649CB282BF5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83AA2B-97D1-8D58-4AF7-E03C2C6F7209}"/>
              </a:ext>
            </a:extLst>
          </p:cNvPr>
          <p:cNvGrpSpPr/>
          <p:nvPr/>
        </p:nvGrpSpPr>
        <p:grpSpPr>
          <a:xfrm rot="5400000">
            <a:off x="3263008" y="1611342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80D14955-8DB7-109B-F4D4-AA7E829ADBA3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CEE4351-5A8C-F0B3-2141-375A0F1713E4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FED515A-5EA7-DDA7-D95A-78D0242A04C6}"/>
              </a:ext>
            </a:extLst>
          </p:cNvPr>
          <p:cNvGrpSpPr/>
          <p:nvPr/>
        </p:nvGrpSpPr>
        <p:grpSpPr>
          <a:xfrm rot="5400000">
            <a:off x="2312201" y="2159525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67CB96A8-E66E-15A1-29D0-1780D5C2503C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21A11F2D-12F0-F79B-9DD9-2BE97357EB28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DC59382-7155-DB3F-C056-F23D217B8878}"/>
              </a:ext>
            </a:extLst>
          </p:cNvPr>
          <p:cNvGrpSpPr/>
          <p:nvPr/>
        </p:nvGrpSpPr>
        <p:grpSpPr>
          <a:xfrm rot="5400000">
            <a:off x="932305" y="555727"/>
            <a:ext cx="261232" cy="1177572"/>
            <a:chOff x="6378767" y="3170063"/>
            <a:chExt cx="488414" cy="186796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E918146-8C45-0F4C-FF32-B10671B2B2D5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D10F7CB-FFF6-5B59-9A19-4D792B91FB91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7CB0B44-F8CF-1495-EF4C-9F8195EB422E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3376678-16DF-894A-C741-02DEB3CB3217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0BB24A5-121D-C6CF-B2EC-520D3A1C0E87}"/>
              </a:ext>
            </a:extLst>
          </p:cNvPr>
          <p:cNvGrpSpPr/>
          <p:nvPr/>
        </p:nvGrpSpPr>
        <p:grpSpPr>
          <a:xfrm rot="5400000">
            <a:off x="4086304" y="376988"/>
            <a:ext cx="261232" cy="1177572"/>
            <a:chOff x="6378767" y="3170063"/>
            <a:chExt cx="488414" cy="18679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66D0CAF-4724-AF6D-B034-A83F53A41AD8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7965F21-D89C-A321-3362-8B056BB4338D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575C31-BAB3-272B-D8D1-41E0F7E411B7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B7B26FA-6DDF-D0F8-2541-7B5B376D70D2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B8E302E-5BAA-0251-E44D-735EB83B48A4}"/>
              </a:ext>
            </a:extLst>
          </p:cNvPr>
          <p:cNvGrpSpPr/>
          <p:nvPr/>
        </p:nvGrpSpPr>
        <p:grpSpPr>
          <a:xfrm rot="5400000">
            <a:off x="7315427" y="981658"/>
            <a:ext cx="261232" cy="1177572"/>
            <a:chOff x="6378767" y="3170063"/>
            <a:chExt cx="488414" cy="1867960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0169FFF-029A-60DC-0782-8BBC90F7ECCF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97DEF67-ED1F-F5B5-D414-750EA48E3B03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FFAD922-E4FF-ABE5-7335-F488F42A2A8A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209E4B5-A3D0-44C4-22F4-61370EE4921B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9A93FCC-D9C0-43B3-C353-921A6854ACED}"/>
              </a:ext>
            </a:extLst>
          </p:cNvPr>
          <p:cNvGrpSpPr/>
          <p:nvPr/>
        </p:nvGrpSpPr>
        <p:grpSpPr>
          <a:xfrm rot="5400000">
            <a:off x="10585427" y="960610"/>
            <a:ext cx="261232" cy="1177572"/>
            <a:chOff x="6378767" y="3170063"/>
            <a:chExt cx="488414" cy="1867960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1E3AA50-306D-9416-9AEC-C92F43F93C29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F9A629D-9AC7-D803-B3DA-3E5C492FFAF8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DF3C826-0052-2F27-7E0F-16143052A622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CD223F4-16A4-F327-3177-1608B56D556C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E4A0C11-8616-EC87-B6E0-AAC561FBFD6B}"/>
              </a:ext>
            </a:extLst>
          </p:cNvPr>
          <p:cNvGrpSpPr/>
          <p:nvPr/>
        </p:nvGrpSpPr>
        <p:grpSpPr>
          <a:xfrm rot="5400000">
            <a:off x="11432619" y="1298937"/>
            <a:ext cx="259743" cy="499430"/>
            <a:chOff x="6378767" y="4101591"/>
            <a:chExt cx="488414" cy="9364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171F137-404B-F546-8F4D-04ABCD3719B5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CDD27E0-B394-CF9D-76D7-89D5CCC9C3B5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F6BDB24-E2CA-C1EF-6D24-95203A243584}"/>
              </a:ext>
            </a:extLst>
          </p:cNvPr>
          <p:cNvGrpSpPr/>
          <p:nvPr/>
        </p:nvGrpSpPr>
        <p:grpSpPr>
          <a:xfrm rot="5400000">
            <a:off x="8158167" y="1316420"/>
            <a:ext cx="259743" cy="499430"/>
            <a:chOff x="6378767" y="4101591"/>
            <a:chExt cx="488414" cy="9364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2854AE1-04A8-43E5-7D67-A6AF25E8A74E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07F1F5A-B3EC-C8EE-A1ED-D156E112F720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3871F0F2-FD4C-CB5E-916F-1894FC196C8C}"/>
              </a:ext>
            </a:extLst>
          </p:cNvPr>
          <p:cNvSpPr txBox="1"/>
          <p:nvPr/>
        </p:nvSpPr>
        <p:spPr>
          <a:xfrm>
            <a:off x="5761769" y="857863"/>
            <a:ext cx="26779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Neighbor #1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51EB707-45EC-545E-E046-0DAE3D1274FD}"/>
              </a:ext>
            </a:extLst>
          </p:cNvPr>
          <p:cNvSpPr txBox="1"/>
          <p:nvPr/>
        </p:nvSpPr>
        <p:spPr>
          <a:xfrm>
            <a:off x="9083457" y="835158"/>
            <a:ext cx="26779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Neighbor #2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ED8AB9B2-F63C-EB7F-0216-2BFA805D4CE5}"/>
              </a:ext>
            </a:extLst>
          </p:cNvPr>
          <p:cNvSpPr txBox="1"/>
          <p:nvPr/>
        </p:nvSpPr>
        <p:spPr>
          <a:xfrm>
            <a:off x="5761769" y="3314738"/>
            <a:ext cx="26779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Message #1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0E3DEE3-3FD3-40FE-0DEB-9A23C294EFFC}"/>
              </a:ext>
            </a:extLst>
          </p:cNvPr>
          <p:cNvSpPr txBox="1"/>
          <p:nvPr/>
        </p:nvSpPr>
        <p:spPr>
          <a:xfrm>
            <a:off x="9031942" y="3314738"/>
            <a:ext cx="26779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Message #2</a:t>
            </a:r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4958B570-A5B4-4A23-8922-FE703A2851AB}"/>
              </a:ext>
            </a:extLst>
          </p:cNvPr>
          <p:cNvGrpSpPr/>
          <p:nvPr/>
        </p:nvGrpSpPr>
        <p:grpSpPr>
          <a:xfrm rot="5400000">
            <a:off x="5965383" y="3723019"/>
            <a:ext cx="261232" cy="1177572"/>
            <a:chOff x="6378767" y="3170063"/>
            <a:chExt cx="488414" cy="186796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6EDC8B96-45A6-2FBC-4501-72ABF5346767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FC77DF90-3536-5B74-E691-3D7885306D66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10FECD9D-C3E8-DEC0-1747-EC99835B9A8E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919BAEFB-BCA3-DA95-9F52-C74831963F08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393AB9B5-40DA-2681-4533-F60BDADD591A}"/>
              </a:ext>
            </a:extLst>
          </p:cNvPr>
          <p:cNvGrpSpPr/>
          <p:nvPr/>
        </p:nvGrpSpPr>
        <p:grpSpPr>
          <a:xfrm rot="5400000">
            <a:off x="7136532" y="3717334"/>
            <a:ext cx="261232" cy="1177572"/>
            <a:chOff x="6378767" y="3170063"/>
            <a:chExt cx="488414" cy="1867960"/>
          </a:xfrm>
          <a:solidFill>
            <a:schemeClr val="bg1">
              <a:lumMod val="85000"/>
            </a:schemeClr>
          </a:solidFill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357665EB-B83F-0881-D28C-E366D8A0FFCB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62368219-5892-86FF-0BAC-CED803BF8D94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7B54CC66-0BAC-2DF5-F1AF-343FEA250CB5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B83C0A08-5A05-296C-169B-B1CC067B77CC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1AF543F6-0AA1-A2FC-DD23-AC1F89E5A777}"/>
              </a:ext>
            </a:extLst>
          </p:cNvPr>
          <p:cNvGrpSpPr/>
          <p:nvPr/>
        </p:nvGrpSpPr>
        <p:grpSpPr>
          <a:xfrm rot="5400000">
            <a:off x="8013919" y="4010954"/>
            <a:ext cx="261232" cy="590332"/>
            <a:chOff x="6378767" y="4101591"/>
            <a:chExt cx="488414" cy="936432"/>
          </a:xfrm>
          <a:solidFill>
            <a:schemeClr val="bg1">
              <a:lumMod val="85000"/>
            </a:schemeClr>
          </a:solidFill>
        </p:grpSpPr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0E7A4925-5452-A6EC-F6F8-F75A4216C678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4376814D-2805-58BA-2B4C-DEE76DA71F58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2936E28B-8E47-2046-D6FF-C9081007501B}"/>
              </a:ext>
            </a:extLst>
          </p:cNvPr>
          <p:cNvGrpSpPr/>
          <p:nvPr/>
        </p:nvGrpSpPr>
        <p:grpSpPr>
          <a:xfrm rot="5400000">
            <a:off x="9457118" y="3728683"/>
            <a:ext cx="261232" cy="1177572"/>
            <a:chOff x="6378767" y="3170063"/>
            <a:chExt cx="488414" cy="186796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0FD23A8C-9608-9258-438B-2A238F9F25B8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C74DCE31-7262-260D-354B-16FD15208193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6567188F-9010-CD0F-4072-958CDFCF5D58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10EF2AEE-175F-38DD-842E-886592A4D5B3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CFF3B6CA-2F80-93C1-912F-A6D1B1B1A056}"/>
              </a:ext>
            </a:extLst>
          </p:cNvPr>
          <p:cNvGrpSpPr/>
          <p:nvPr/>
        </p:nvGrpSpPr>
        <p:grpSpPr>
          <a:xfrm rot="5400000">
            <a:off x="10628267" y="3722998"/>
            <a:ext cx="261232" cy="1177572"/>
            <a:chOff x="6378767" y="3170063"/>
            <a:chExt cx="488414" cy="1867960"/>
          </a:xfrm>
          <a:solidFill>
            <a:schemeClr val="bg1">
              <a:lumMod val="85000"/>
            </a:schemeClr>
          </a:solidFill>
        </p:grpSpPr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DD99B682-702F-0044-2FD3-DBA8A1BFD8A1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E278100A-3B54-423B-FEF4-26E4564C9121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DC87C209-3570-1913-36B2-2C8E3C6C594A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5D1A2CC8-ABBB-F594-992F-4389DC6E6B18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D7CAC2BD-353C-F756-905F-30691CBAEAB4}"/>
              </a:ext>
            </a:extLst>
          </p:cNvPr>
          <p:cNvGrpSpPr/>
          <p:nvPr/>
        </p:nvGrpSpPr>
        <p:grpSpPr>
          <a:xfrm rot="5400000">
            <a:off x="11505654" y="4016618"/>
            <a:ext cx="261232" cy="590332"/>
            <a:chOff x="6378767" y="4101591"/>
            <a:chExt cx="488414" cy="936432"/>
          </a:xfrm>
          <a:solidFill>
            <a:schemeClr val="bg1">
              <a:lumMod val="85000"/>
            </a:schemeClr>
          </a:solidFill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BD339B85-1AFB-391C-B808-7D0F585DC912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860E3F3E-9725-F02F-432A-87DAB6D214AC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5043302A-367F-4243-AD13-2E6655F4F13B}"/>
              </a:ext>
            </a:extLst>
          </p:cNvPr>
          <p:cNvGrpSpPr/>
          <p:nvPr/>
        </p:nvGrpSpPr>
        <p:grpSpPr>
          <a:xfrm rot="5400000">
            <a:off x="6725862" y="1471805"/>
            <a:ext cx="730063" cy="1740075"/>
            <a:chOff x="4815960" y="2910056"/>
            <a:chExt cx="1044539" cy="2400609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C140B352-D385-3B26-2B85-C3EF06E8F2CC}"/>
                </a:ext>
              </a:extLst>
            </p:cNvPr>
            <p:cNvCxnSpPr>
              <a:cxnSpLocks/>
            </p:cNvCxnSpPr>
            <p:nvPr/>
          </p:nvCxnSpPr>
          <p:spPr>
            <a:xfrm>
              <a:off x="5023692" y="3139807"/>
              <a:ext cx="616944" cy="28919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BD30C93B-3B19-B6CC-05C3-8140B5B91C67}"/>
                </a:ext>
              </a:extLst>
            </p:cNvPr>
            <p:cNvCxnSpPr>
              <a:cxnSpLocks/>
            </p:cNvCxnSpPr>
            <p:nvPr/>
          </p:nvCxnSpPr>
          <p:spPr>
            <a:xfrm>
              <a:off x="5023692" y="3139807"/>
              <a:ext cx="623549" cy="9617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83CA9CFB-C501-CEFF-6E30-CC18D86520CC}"/>
                </a:ext>
              </a:extLst>
            </p:cNvPr>
            <p:cNvCxnSpPr>
              <a:cxnSpLocks/>
            </p:cNvCxnSpPr>
            <p:nvPr/>
          </p:nvCxnSpPr>
          <p:spPr>
            <a:xfrm>
              <a:off x="5017087" y="3139807"/>
              <a:ext cx="623549" cy="168009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2B11F57E-4312-6D6C-D8D2-4E5D00F6BA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0741" y="4788664"/>
              <a:ext cx="596500" cy="2802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7B9EE141-26E7-DCFE-E8BE-F1429A8254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7087" y="4101591"/>
              <a:ext cx="623549" cy="9550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F0B24EBC-C033-2B23-0AAF-68C155DB40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7531" y="3400821"/>
              <a:ext cx="586087" cy="165363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2439E938-8CC9-B581-C276-352AAE655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50201" y="3709868"/>
              <a:ext cx="610250" cy="39172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F781CF2-4518-9059-3035-C92C95E8D4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57435" y="3436679"/>
              <a:ext cx="566183" cy="25726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580F10C6-DDF0-37EE-9520-75EBA20778AB}"/>
                </a:ext>
              </a:extLst>
            </p:cNvPr>
            <p:cNvCxnSpPr>
              <a:cxnSpLocks/>
            </p:cNvCxnSpPr>
            <p:nvPr/>
          </p:nvCxnSpPr>
          <p:spPr>
            <a:xfrm>
              <a:off x="5092446" y="3707727"/>
              <a:ext cx="531172" cy="1096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8978A477-F30A-DAB1-5F72-223E6BF6F7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3528" y="3420694"/>
              <a:ext cx="583638" cy="9781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D490194-B506-9A54-B9FB-97AD844930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3183" y="4069591"/>
              <a:ext cx="627268" cy="3604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36E6B7E0-64FB-28F3-3827-663542675E6E}"/>
                </a:ext>
              </a:extLst>
            </p:cNvPr>
            <p:cNvCxnSpPr>
              <a:cxnSpLocks/>
            </p:cNvCxnSpPr>
            <p:nvPr/>
          </p:nvCxnSpPr>
          <p:spPr>
            <a:xfrm>
              <a:off x="5010482" y="4437580"/>
              <a:ext cx="630154" cy="3737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4C6B26D6-93E3-1D47-4EEB-23FA1ADF6631}"/>
                </a:ext>
              </a:extLst>
            </p:cNvPr>
            <p:cNvSpPr/>
            <p:nvPr/>
          </p:nvSpPr>
          <p:spPr>
            <a:xfrm>
              <a:off x="4815962" y="3537781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5A226A4-A17D-AC5A-1A50-3A9490ABADEC}"/>
                </a:ext>
              </a:extLst>
            </p:cNvPr>
            <p:cNvSpPr/>
            <p:nvPr/>
          </p:nvSpPr>
          <p:spPr>
            <a:xfrm>
              <a:off x="4815961" y="4186773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74119942-01AC-28C0-F133-0CA7CA233F49}"/>
                </a:ext>
              </a:extLst>
            </p:cNvPr>
            <p:cNvSpPr/>
            <p:nvPr/>
          </p:nvSpPr>
          <p:spPr>
            <a:xfrm>
              <a:off x="4815961" y="4847957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EBE66016-8E52-C43C-9C7E-8B27AF187217}"/>
                </a:ext>
              </a:extLst>
            </p:cNvPr>
            <p:cNvSpPr/>
            <p:nvPr/>
          </p:nvSpPr>
          <p:spPr>
            <a:xfrm>
              <a:off x="5397790" y="3842370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E7426341-FE62-850E-1259-386B0DCE06F4}"/>
                </a:ext>
              </a:extLst>
            </p:cNvPr>
            <p:cNvSpPr/>
            <p:nvPr/>
          </p:nvSpPr>
          <p:spPr>
            <a:xfrm>
              <a:off x="5397790" y="4541778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E1DFA9DD-CC76-0F41-2EFA-F4293B446F25}"/>
                </a:ext>
              </a:extLst>
            </p:cNvPr>
            <p:cNvSpPr/>
            <p:nvPr/>
          </p:nvSpPr>
          <p:spPr>
            <a:xfrm>
              <a:off x="4815960" y="2910056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36AFC622-7BF9-91BC-B5EF-079577B11387}"/>
                </a:ext>
              </a:extLst>
            </p:cNvPr>
            <p:cNvSpPr/>
            <p:nvPr/>
          </p:nvSpPr>
          <p:spPr>
            <a:xfrm>
              <a:off x="5392264" y="3197646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EB0022FE-6827-B309-4F7B-FB3A877CDE48}"/>
              </a:ext>
            </a:extLst>
          </p:cNvPr>
          <p:cNvGrpSpPr/>
          <p:nvPr/>
        </p:nvGrpSpPr>
        <p:grpSpPr>
          <a:xfrm rot="5400000">
            <a:off x="9924430" y="1491358"/>
            <a:ext cx="730063" cy="1740075"/>
            <a:chOff x="4815960" y="2910056"/>
            <a:chExt cx="1044539" cy="2400609"/>
          </a:xfrm>
        </p:grpSpPr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D3FF84F5-EE78-7E7D-2EA6-FB295F26A75D}"/>
                </a:ext>
              </a:extLst>
            </p:cNvPr>
            <p:cNvCxnSpPr>
              <a:cxnSpLocks/>
            </p:cNvCxnSpPr>
            <p:nvPr/>
          </p:nvCxnSpPr>
          <p:spPr>
            <a:xfrm>
              <a:off x="5023692" y="3139807"/>
              <a:ext cx="616944" cy="28919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F67D2D83-439B-7DF9-04F9-E4BF66BED6E9}"/>
                </a:ext>
              </a:extLst>
            </p:cNvPr>
            <p:cNvCxnSpPr>
              <a:cxnSpLocks/>
            </p:cNvCxnSpPr>
            <p:nvPr/>
          </p:nvCxnSpPr>
          <p:spPr>
            <a:xfrm>
              <a:off x="5023692" y="3139807"/>
              <a:ext cx="623549" cy="9617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8F01385C-CAFA-A44E-14AC-EF4E34BDEF85}"/>
                </a:ext>
              </a:extLst>
            </p:cNvPr>
            <p:cNvCxnSpPr>
              <a:cxnSpLocks/>
            </p:cNvCxnSpPr>
            <p:nvPr/>
          </p:nvCxnSpPr>
          <p:spPr>
            <a:xfrm>
              <a:off x="5017087" y="3139807"/>
              <a:ext cx="623549" cy="168009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754701E2-434F-4E20-AE1A-E497778BFC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0741" y="4788664"/>
              <a:ext cx="596500" cy="2802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B0743BFB-57FD-A1AF-2804-7719092AFE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7087" y="4101591"/>
              <a:ext cx="623549" cy="9550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306F6FC3-2ADF-F89B-7CFC-0A36F98320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7531" y="3400821"/>
              <a:ext cx="586087" cy="165363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0723CFB8-167B-75E4-B400-E2945959AD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50201" y="3709868"/>
              <a:ext cx="610250" cy="39172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734BC7D7-3439-994A-106B-BD96CF4109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57435" y="3436679"/>
              <a:ext cx="566183" cy="25726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6C04621B-B62C-BFAB-5D2F-46555F980009}"/>
                </a:ext>
              </a:extLst>
            </p:cNvPr>
            <p:cNvCxnSpPr>
              <a:cxnSpLocks/>
            </p:cNvCxnSpPr>
            <p:nvPr/>
          </p:nvCxnSpPr>
          <p:spPr>
            <a:xfrm>
              <a:off x="5092446" y="3707727"/>
              <a:ext cx="531172" cy="1096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1291EE46-871C-F086-666F-6627502EE1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3528" y="3420694"/>
              <a:ext cx="583638" cy="9781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88CC7FA-C008-E827-EB92-8B39401267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3183" y="4069591"/>
              <a:ext cx="627268" cy="3604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65256509-3460-5BE5-8D5B-29D0ED0D9EEA}"/>
                </a:ext>
              </a:extLst>
            </p:cNvPr>
            <p:cNvCxnSpPr>
              <a:cxnSpLocks/>
            </p:cNvCxnSpPr>
            <p:nvPr/>
          </p:nvCxnSpPr>
          <p:spPr>
            <a:xfrm>
              <a:off x="5010482" y="4437580"/>
              <a:ext cx="630154" cy="3737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B3197EC6-47F3-7289-E6FC-40B1E1CDEC4E}"/>
                </a:ext>
              </a:extLst>
            </p:cNvPr>
            <p:cNvSpPr/>
            <p:nvPr/>
          </p:nvSpPr>
          <p:spPr>
            <a:xfrm>
              <a:off x="4815962" y="3537781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22F719A7-45B6-8269-0C15-680E76E57A21}"/>
                </a:ext>
              </a:extLst>
            </p:cNvPr>
            <p:cNvSpPr/>
            <p:nvPr/>
          </p:nvSpPr>
          <p:spPr>
            <a:xfrm>
              <a:off x="4815961" y="4186773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21F34309-D368-225A-6BCA-8EAD6DAD1715}"/>
                </a:ext>
              </a:extLst>
            </p:cNvPr>
            <p:cNvSpPr/>
            <p:nvPr/>
          </p:nvSpPr>
          <p:spPr>
            <a:xfrm>
              <a:off x="4815961" y="4847957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C6DF1E31-5BDC-9A0D-7D3C-EC49BA9CE8DA}"/>
                </a:ext>
              </a:extLst>
            </p:cNvPr>
            <p:cNvSpPr/>
            <p:nvPr/>
          </p:nvSpPr>
          <p:spPr>
            <a:xfrm>
              <a:off x="5397790" y="3842370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31D203D1-B121-58E2-386E-9C0F7A78882C}"/>
                </a:ext>
              </a:extLst>
            </p:cNvPr>
            <p:cNvSpPr/>
            <p:nvPr/>
          </p:nvSpPr>
          <p:spPr>
            <a:xfrm>
              <a:off x="5397790" y="4541778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6EBCA22-2BA5-3B4A-8461-B423DF7BC3F9}"/>
                </a:ext>
              </a:extLst>
            </p:cNvPr>
            <p:cNvSpPr/>
            <p:nvPr/>
          </p:nvSpPr>
          <p:spPr>
            <a:xfrm>
              <a:off x="4815960" y="2910056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A7FB789D-1CB3-6E91-1907-4BBDBF747CDE}"/>
                </a:ext>
              </a:extLst>
            </p:cNvPr>
            <p:cNvSpPr/>
            <p:nvPr/>
          </p:nvSpPr>
          <p:spPr>
            <a:xfrm>
              <a:off x="5392264" y="3197646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6930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DAB2D-4D9E-D056-F465-34CA1955A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6979D5-4DEA-6611-B0D8-BA62A56FAA21}"/>
              </a:ext>
            </a:extLst>
          </p:cNvPr>
          <p:cNvSpPr txBox="1"/>
          <p:nvPr/>
        </p:nvSpPr>
        <p:spPr>
          <a:xfrm>
            <a:off x="1608462" y="11017"/>
            <a:ext cx="89750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do we apply a neural network to a graph?</a:t>
            </a:r>
            <a:endParaRPr lang="en-US" sz="3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D196E9B-2FEB-3909-A83C-6EBED37703FD}"/>
              </a:ext>
            </a:extLst>
          </p:cNvPr>
          <p:cNvCxnSpPr/>
          <p:nvPr/>
        </p:nvCxnSpPr>
        <p:spPr>
          <a:xfrm>
            <a:off x="2082187" y="1240830"/>
            <a:ext cx="1595610" cy="231354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F64C939-DDF3-9C80-CCF5-F0F88867B147}"/>
              </a:ext>
            </a:extLst>
          </p:cNvPr>
          <p:cNvCxnSpPr>
            <a:cxnSpLocks/>
          </p:cNvCxnSpPr>
          <p:nvPr/>
        </p:nvCxnSpPr>
        <p:spPr>
          <a:xfrm>
            <a:off x="2064743" y="1260111"/>
            <a:ext cx="950204" cy="990085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BE54DAA-815B-1E01-91F7-E9EE604F5D17}"/>
              </a:ext>
            </a:extLst>
          </p:cNvPr>
          <p:cNvCxnSpPr>
            <a:cxnSpLocks/>
          </p:cNvCxnSpPr>
          <p:nvPr/>
        </p:nvCxnSpPr>
        <p:spPr>
          <a:xfrm flipH="1">
            <a:off x="1822372" y="1260110"/>
            <a:ext cx="252011" cy="1366005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EC31B97-A03F-DEAC-60BF-65DDC0DD8121}"/>
              </a:ext>
            </a:extLst>
          </p:cNvPr>
          <p:cNvCxnSpPr>
            <a:cxnSpLocks/>
          </p:cNvCxnSpPr>
          <p:nvPr/>
        </p:nvCxnSpPr>
        <p:spPr>
          <a:xfrm>
            <a:off x="1839816" y="2596938"/>
            <a:ext cx="1110867" cy="710072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4892357-07CB-39A3-0237-1BB1B165522D}"/>
              </a:ext>
            </a:extLst>
          </p:cNvPr>
          <p:cNvCxnSpPr>
            <a:cxnSpLocks/>
          </p:cNvCxnSpPr>
          <p:nvPr/>
        </p:nvCxnSpPr>
        <p:spPr>
          <a:xfrm flipH="1">
            <a:off x="2950683" y="2237714"/>
            <a:ext cx="51410" cy="1069296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26BDACC-7A23-1D63-4DA7-97F8B20CE3EF}"/>
              </a:ext>
            </a:extLst>
          </p:cNvPr>
          <p:cNvCxnSpPr>
            <a:cxnSpLocks/>
          </p:cNvCxnSpPr>
          <p:nvPr/>
        </p:nvCxnSpPr>
        <p:spPr>
          <a:xfrm flipV="1">
            <a:off x="1840732" y="2237714"/>
            <a:ext cx="1174215" cy="384914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E8687FD-A07C-E3F3-0432-8535E2B02EE1}"/>
              </a:ext>
            </a:extLst>
          </p:cNvPr>
          <p:cNvCxnSpPr>
            <a:cxnSpLocks/>
          </p:cNvCxnSpPr>
          <p:nvPr/>
        </p:nvCxnSpPr>
        <p:spPr>
          <a:xfrm flipV="1">
            <a:off x="3033307" y="1485038"/>
            <a:ext cx="644490" cy="758329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4E759FC4-E57A-EAB6-88B2-2506AE51BFE0}"/>
              </a:ext>
            </a:extLst>
          </p:cNvPr>
          <p:cNvSpPr/>
          <p:nvPr/>
        </p:nvSpPr>
        <p:spPr>
          <a:xfrm>
            <a:off x="1839816" y="1022330"/>
            <a:ext cx="484742" cy="462708"/>
          </a:xfrm>
          <a:prstGeom prst="ellipse">
            <a:avLst/>
          </a:prstGeom>
          <a:solidFill>
            <a:srgbClr val="FFD0C9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7850E0A-2064-24CE-B7AE-05EB300A522F}"/>
              </a:ext>
            </a:extLst>
          </p:cNvPr>
          <p:cNvSpPr/>
          <p:nvPr/>
        </p:nvSpPr>
        <p:spPr>
          <a:xfrm>
            <a:off x="3435426" y="1240830"/>
            <a:ext cx="484742" cy="462708"/>
          </a:xfrm>
          <a:prstGeom prst="ellipse">
            <a:avLst/>
          </a:prstGeom>
          <a:solidFill>
            <a:srgbClr val="FFD0C9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432770C-38F6-C23C-3418-882A2DC94938}"/>
              </a:ext>
            </a:extLst>
          </p:cNvPr>
          <p:cNvSpPr/>
          <p:nvPr/>
        </p:nvSpPr>
        <p:spPr>
          <a:xfrm>
            <a:off x="1597445" y="2361396"/>
            <a:ext cx="484742" cy="46270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90153FF-E2F9-5220-8C37-475A11BC7555}"/>
              </a:ext>
            </a:extLst>
          </p:cNvPr>
          <p:cNvSpPr/>
          <p:nvPr/>
        </p:nvSpPr>
        <p:spPr>
          <a:xfrm>
            <a:off x="2708312" y="3075656"/>
            <a:ext cx="484742" cy="46270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5875477-C6FC-A1E7-39F3-40E2B3400B14}"/>
              </a:ext>
            </a:extLst>
          </p:cNvPr>
          <p:cNvSpPr/>
          <p:nvPr/>
        </p:nvSpPr>
        <p:spPr>
          <a:xfrm>
            <a:off x="2772576" y="2018842"/>
            <a:ext cx="484742" cy="46270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2DBAC75-27AC-857A-F0F2-D69C9381F0FE}"/>
              </a:ext>
            </a:extLst>
          </p:cNvPr>
          <p:cNvGrpSpPr/>
          <p:nvPr/>
        </p:nvGrpSpPr>
        <p:grpSpPr>
          <a:xfrm rot="5400000">
            <a:off x="2818516" y="1063465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7EA1720-2F0C-BEF1-601C-6C60689ED31A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A8E1500-E35F-EC43-0670-D9C6764439CC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C91A3FA-1836-9B7E-ECFF-344DB41FF9BF}"/>
              </a:ext>
            </a:extLst>
          </p:cNvPr>
          <p:cNvGrpSpPr/>
          <p:nvPr/>
        </p:nvGrpSpPr>
        <p:grpSpPr>
          <a:xfrm rot="5400000">
            <a:off x="1814934" y="1699083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4BC9A07-8F88-9050-D452-D8C486F22CAB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7D9FAA4-9967-1307-9C71-EAD9B454ECFF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1F711F7-6C22-2A78-18E9-5CC9201F14AD}"/>
              </a:ext>
            </a:extLst>
          </p:cNvPr>
          <p:cNvGrpSpPr/>
          <p:nvPr/>
        </p:nvGrpSpPr>
        <p:grpSpPr>
          <a:xfrm rot="5400000">
            <a:off x="2439951" y="1504175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870A4B4-2C46-579F-A1C4-AA83955127A8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874960B3-133B-5D18-F4C2-D92702535C90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6C3F8F9-4BC4-D056-D7A8-DDFEA2CF8707}"/>
              </a:ext>
            </a:extLst>
          </p:cNvPr>
          <p:cNvGrpSpPr/>
          <p:nvPr/>
        </p:nvGrpSpPr>
        <p:grpSpPr>
          <a:xfrm rot="5400000">
            <a:off x="3263008" y="1611342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2B7D7BD-7453-FE6E-4CD2-3B93AC88F3BC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A969C8E8-637D-5EB7-BF13-A811C5D8D242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4B5B3A6-8E10-7098-56B7-D69B2AF69A02}"/>
              </a:ext>
            </a:extLst>
          </p:cNvPr>
          <p:cNvGrpSpPr/>
          <p:nvPr/>
        </p:nvGrpSpPr>
        <p:grpSpPr>
          <a:xfrm rot="5400000">
            <a:off x="2312201" y="2159525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3F2BA37-DCF3-3D8B-5ABE-8DA850D9B4D0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8EFFD968-D358-5943-0166-E5A87700B08F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0F122B8-80AB-83E0-F58F-F1EBE1A507DB}"/>
              </a:ext>
            </a:extLst>
          </p:cNvPr>
          <p:cNvGrpSpPr/>
          <p:nvPr/>
        </p:nvGrpSpPr>
        <p:grpSpPr>
          <a:xfrm rot="5400000">
            <a:off x="932305" y="555727"/>
            <a:ext cx="261232" cy="1177572"/>
            <a:chOff x="6378767" y="3170063"/>
            <a:chExt cx="488414" cy="186796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485FAB2-57D0-CD9B-956D-2C41289AF181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1D2B247-E3D8-431C-E289-75938392167C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9D075DA-8E9A-6B89-DB3F-4BC937840890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E9F1707-4CAF-5712-1A9D-1EC0C99FBBD6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40FC9BE-3945-C497-1F68-344C6FA570A5}"/>
              </a:ext>
            </a:extLst>
          </p:cNvPr>
          <p:cNvGrpSpPr/>
          <p:nvPr/>
        </p:nvGrpSpPr>
        <p:grpSpPr>
          <a:xfrm rot="5400000">
            <a:off x="4086304" y="376988"/>
            <a:ext cx="261232" cy="1177572"/>
            <a:chOff x="6378767" y="3170063"/>
            <a:chExt cx="488414" cy="18679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ECECBA7-1576-1737-9293-4815FEA46BD3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D505C78-9DDB-F3A0-02DE-6EC4C213F4C0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17F37E7-1FBE-E1C1-858E-145F50D3708B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93D197E-EE43-7E1A-2F27-0E618E222B9F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B4A33BE-BF51-0117-52EF-5117460C0E65}"/>
              </a:ext>
            </a:extLst>
          </p:cNvPr>
          <p:cNvGrpSpPr/>
          <p:nvPr/>
        </p:nvGrpSpPr>
        <p:grpSpPr>
          <a:xfrm rot="5400000">
            <a:off x="7315427" y="981658"/>
            <a:ext cx="261232" cy="1177572"/>
            <a:chOff x="6378767" y="3170063"/>
            <a:chExt cx="488414" cy="1867960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6797CEE-2C45-AF33-A94F-1A258814C3E2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15D757D-D29F-A687-C904-C4EE67B7D4FE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5535F3F-A759-76B2-979D-D2F91D413132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07E620-72B8-99E1-267C-2C9414E9856A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CC19A31-9421-2BAB-43AD-33BA44DB3BB2}"/>
              </a:ext>
            </a:extLst>
          </p:cNvPr>
          <p:cNvGrpSpPr/>
          <p:nvPr/>
        </p:nvGrpSpPr>
        <p:grpSpPr>
          <a:xfrm rot="5400000">
            <a:off x="10585427" y="960610"/>
            <a:ext cx="261232" cy="1177572"/>
            <a:chOff x="6378767" y="3170063"/>
            <a:chExt cx="488414" cy="1867960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C79A1E3-3C51-631F-2CA1-986A10A5038E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9563750-D3CE-5CBE-593C-2745886D8EAD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2C45AFD-6487-3210-B39A-CD8DFBFF4C18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DD1B755-DE3F-F735-C82B-C1552A27C63B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08AC395-284E-5AD5-B2F7-3FE76373D007}"/>
              </a:ext>
            </a:extLst>
          </p:cNvPr>
          <p:cNvGrpSpPr/>
          <p:nvPr/>
        </p:nvGrpSpPr>
        <p:grpSpPr>
          <a:xfrm rot="5400000">
            <a:off x="11432619" y="1298937"/>
            <a:ext cx="259743" cy="499430"/>
            <a:chOff x="6378767" y="4101591"/>
            <a:chExt cx="488414" cy="9364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6D78D1A-1006-3490-5A1D-3F07A5A808EC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27678FB-14CA-F9A5-B1BF-8B7D2493EBE5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602710F-68C8-D44C-CB4F-54D962B33EF2}"/>
              </a:ext>
            </a:extLst>
          </p:cNvPr>
          <p:cNvGrpSpPr/>
          <p:nvPr/>
        </p:nvGrpSpPr>
        <p:grpSpPr>
          <a:xfrm rot="5400000">
            <a:off x="8158167" y="1316420"/>
            <a:ext cx="259743" cy="499430"/>
            <a:chOff x="6378767" y="4101591"/>
            <a:chExt cx="488414" cy="9364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9BB991C-390A-6F0B-F87B-80DFF781EB75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CE6B1EE-833A-1346-16E2-4159247923C9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9F4446F0-4515-52B3-37C6-0733C87236A6}"/>
              </a:ext>
            </a:extLst>
          </p:cNvPr>
          <p:cNvSpPr txBox="1"/>
          <p:nvPr/>
        </p:nvSpPr>
        <p:spPr>
          <a:xfrm>
            <a:off x="5761769" y="857863"/>
            <a:ext cx="26779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Neighbor #1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1CEBDF2-7407-FE7C-DEF1-1BCDAAD8EB60}"/>
              </a:ext>
            </a:extLst>
          </p:cNvPr>
          <p:cNvSpPr txBox="1"/>
          <p:nvPr/>
        </p:nvSpPr>
        <p:spPr>
          <a:xfrm>
            <a:off x="9083457" y="835158"/>
            <a:ext cx="26779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Neighbor #2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F6538C48-693E-E7F3-4E78-C102949D94A7}"/>
              </a:ext>
            </a:extLst>
          </p:cNvPr>
          <p:cNvSpPr txBox="1"/>
          <p:nvPr/>
        </p:nvSpPr>
        <p:spPr>
          <a:xfrm>
            <a:off x="5761769" y="3314738"/>
            <a:ext cx="26779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Message #1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6CFBE24D-10FF-652C-4A07-ED79A5C23C32}"/>
              </a:ext>
            </a:extLst>
          </p:cNvPr>
          <p:cNvSpPr txBox="1"/>
          <p:nvPr/>
        </p:nvSpPr>
        <p:spPr>
          <a:xfrm>
            <a:off x="9031942" y="3314738"/>
            <a:ext cx="26779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Message #2</a:t>
            </a:r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C712097A-1595-7D2D-AC69-0CD0AABCF76C}"/>
              </a:ext>
            </a:extLst>
          </p:cNvPr>
          <p:cNvGrpSpPr/>
          <p:nvPr/>
        </p:nvGrpSpPr>
        <p:grpSpPr>
          <a:xfrm rot="5400000">
            <a:off x="5965383" y="3723019"/>
            <a:ext cx="261232" cy="1177572"/>
            <a:chOff x="6378767" y="3170063"/>
            <a:chExt cx="488414" cy="186796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4D9DDEF2-890F-7F1D-5CB9-DAA3FE12C998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7557CFDF-E8E9-2F4D-8E4C-B810D75C17C6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63320A1D-F8BE-5B03-87DC-30162675D0E7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5D4ED8B0-8611-10DB-1B95-BD9396208690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B4EF0BAD-0ECE-4F78-03F6-A0DD5F4E10D4}"/>
              </a:ext>
            </a:extLst>
          </p:cNvPr>
          <p:cNvGrpSpPr/>
          <p:nvPr/>
        </p:nvGrpSpPr>
        <p:grpSpPr>
          <a:xfrm rot="5400000">
            <a:off x="7136532" y="3717334"/>
            <a:ext cx="261232" cy="1177572"/>
            <a:chOff x="6378767" y="3170063"/>
            <a:chExt cx="488414" cy="1867960"/>
          </a:xfrm>
          <a:solidFill>
            <a:schemeClr val="bg1">
              <a:lumMod val="85000"/>
            </a:schemeClr>
          </a:solidFill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7F164B25-673B-CB09-9DE9-9C65C663518B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878B2B0B-B9C8-D798-1E3A-6603650FE7D3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B41D5E5D-6E5D-7F89-515D-8981C7CECE76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3EC80BB6-0F6E-5E47-4A20-025C0B1C1335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7895BD1D-F02D-2BF7-4FAA-D34998D2C0B0}"/>
              </a:ext>
            </a:extLst>
          </p:cNvPr>
          <p:cNvGrpSpPr/>
          <p:nvPr/>
        </p:nvGrpSpPr>
        <p:grpSpPr>
          <a:xfrm rot="5400000">
            <a:off x="8013919" y="4010954"/>
            <a:ext cx="261232" cy="590332"/>
            <a:chOff x="6378767" y="4101591"/>
            <a:chExt cx="488414" cy="936432"/>
          </a:xfrm>
          <a:solidFill>
            <a:schemeClr val="bg1">
              <a:lumMod val="85000"/>
            </a:schemeClr>
          </a:solidFill>
        </p:grpSpPr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A282AF18-6438-F38E-590D-85E5EB2AC45D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3D1BAA06-42E6-B276-F9F4-11983D4D554C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E7B78BF3-098D-45CE-7A1B-F82772E6A3E5}"/>
              </a:ext>
            </a:extLst>
          </p:cNvPr>
          <p:cNvGrpSpPr/>
          <p:nvPr/>
        </p:nvGrpSpPr>
        <p:grpSpPr>
          <a:xfrm rot="5400000">
            <a:off x="9457118" y="3728683"/>
            <a:ext cx="261232" cy="1177572"/>
            <a:chOff x="6378767" y="3170063"/>
            <a:chExt cx="488414" cy="186796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2991A05D-EF3F-468A-A30F-ACBB868AA2DD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C9B73C15-8474-820E-8E45-A2C4F180CC43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AE0AE883-8227-24B4-E874-7AA672B98191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540942C-A6B4-D38E-189F-E02C8F469FFA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19672938-843F-D1D6-FE0F-1162793B3890}"/>
              </a:ext>
            </a:extLst>
          </p:cNvPr>
          <p:cNvGrpSpPr/>
          <p:nvPr/>
        </p:nvGrpSpPr>
        <p:grpSpPr>
          <a:xfrm rot="5400000">
            <a:off x="10628267" y="3722998"/>
            <a:ext cx="261232" cy="1177572"/>
            <a:chOff x="6378767" y="3170063"/>
            <a:chExt cx="488414" cy="1867960"/>
          </a:xfrm>
          <a:solidFill>
            <a:schemeClr val="bg1">
              <a:lumMod val="85000"/>
            </a:schemeClr>
          </a:solidFill>
        </p:grpSpPr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3E5C264C-3EB7-E73C-8870-522D5AC4E9C4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3BBD2A8F-FFEC-5411-208E-E5AC4CB089AD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A368A079-84B1-A73E-9DD6-4CFBCEAF2A53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11FD0C74-A177-1F82-29E5-C75DC4EDE8A9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83A4FEB9-94EA-5E60-8F41-54417FADCBDC}"/>
              </a:ext>
            </a:extLst>
          </p:cNvPr>
          <p:cNvGrpSpPr/>
          <p:nvPr/>
        </p:nvGrpSpPr>
        <p:grpSpPr>
          <a:xfrm rot="5400000">
            <a:off x="11505654" y="4016618"/>
            <a:ext cx="261232" cy="590332"/>
            <a:chOff x="6378767" y="4101591"/>
            <a:chExt cx="488414" cy="936432"/>
          </a:xfrm>
          <a:solidFill>
            <a:schemeClr val="bg1">
              <a:lumMod val="85000"/>
            </a:schemeClr>
          </a:solidFill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3233AFE2-DE23-0F9C-EC2C-A4E98B88EC74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84BEC48E-91D9-C002-5135-041B7CF1D1EC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623619A8-E0A6-C41E-CED9-FF905D2963F5}"/>
              </a:ext>
            </a:extLst>
          </p:cNvPr>
          <p:cNvGrpSpPr/>
          <p:nvPr/>
        </p:nvGrpSpPr>
        <p:grpSpPr>
          <a:xfrm rot="5400000">
            <a:off x="6725862" y="1471805"/>
            <a:ext cx="730063" cy="1740075"/>
            <a:chOff x="4815960" y="2910056"/>
            <a:chExt cx="1044539" cy="2400609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1A82F523-95C5-995F-4B14-8E18040B21AB}"/>
                </a:ext>
              </a:extLst>
            </p:cNvPr>
            <p:cNvCxnSpPr>
              <a:cxnSpLocks/>
            </p:cNvCxnSpPr>
            <p:nvPr/>
          </p:nvCxnSpPr>
          <p:spPr>
            <a:xfrm>
              <a:off x="5023692" y="3139807"/>
              <a:ext cx="616944" cy="28919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314FEEF1-CDE7-2038-6BC1-20AA9418E384}"/>
                </a:ext>
              </a:extLst>
            </p:cNvPr>
            <p:cNvCxnSpPr>
              <a:cxnSpLocks/>
            </p:cNvCxnSpPr>
            <p:nvPr/>
          </p:nvCxnSpPr>
          <p:spPr>
            <a:xfrm>
              <a:off x="5023692" y="3139807"/>
              <a:ext cx="623549" cy="9617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CA1FE005-AEDE-B7B1-78A4-210F3DE46A77}"/>
                </a:ext>
              </a:extLst>
            </p:cNvPr>
            <p:cNvCxnSpPr>
              <a:cxnSpLocks/>
            </p:cNvCxnSpPr>
            <p:nvPr/>
          </p:nvCxnSpPr>
          <p:spPr>
            <a:xfrm>
              <a:off x="5017087" y="3139807"/>
              <a:ext cx="623549" cy="168009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47AE26FE-561C-2835-A1C9-942CDB0389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0741" y="4788664"/>
              <a:ext cx="596500" cy="2802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1EC277AF-F6D8-39E2-D9A2-51F2E0F3FA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7087" y="4101591"/>
              <a:ext cx="623549" cy="9550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9B81B09F-5DB5-015C-C502-61F9354536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7531" y="3400821"/>
              <a:ext cx="586087" cy="165363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262B3CF-EAEF-F274-8608-80C518D953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50201" y="3709868"/>
              <a:ext cx="610250" cy="39172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9AD37D3D-BD59-D777-F806-FE0CEFBFF1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57435" y="3436679"/>
              <a:ext cx="566183" cy="25726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B7D54709-5300-C97A-252A-2BFA10D4EF76}"/>
                </a:ext>
              </a:extLst>
            </p:cNvPr>
            <p:cNvCxnSpPr>
              <a:cxnSpLocks/>
            </p:cNvCxnSpPr>
            <p:nvPr/>
          </p:nvCxnSpPr>
          <p:spPr>
            <a:xfrm>
              <a:off x="5092446" y="3707727"/>
              <a:ext cx="531172" cy="1096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884E83DB-48E4-13CF-989D-F570732320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3528" y="3420694"/>
              <a:ext cx="583638" cy="9781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9348B1BA-9979-0730-6974-D9D2EBA494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3183" y="4069591"/>
              <a:ext cx="627268" cy="3604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D3C8DEA4-39ED-1DF2-5D89-D1896FA00D85}"/>
                </a:ext>
              </a:extLst>
            </p:cNvPr>
            <p:cNvCxnSpPr>
              <a:cxnSpLocks/>
            </p:cNvCxnSpPr>
            <p:nvPr/>
          </p:nvCxnSpPr>
          <p:spPr>
            <a:xfrm>
              <a:off x="5010482" y="4437580"/>
              <a:ext cx="630154" cy="3737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884BD45F-D52A-5BA9-DE80-8CDC4860BBC4}"/>
                </a:ext>
              </a:extLst>
            </p:cNvPr>
            <p:cNvSpPr/>
            <p:nvPr/>
          </p:nvSpPr>
          <p:spPr>
            <a:xfrm>
              <a:off x="4815962" y="3537781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9810C6B5-5720-2173-F5FC-B2F15ED7A1B8}"/>
                </a:ext>
              </a:extLst>
            </p:cNvPr>
            <p:cNvSpPr/>
            <p:nvPr/>
          </p:nvSpPr>
          <p:spPr>
            <a:xfrm>
              <a:off x="4815961" y="4186773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2AA17233-F999-7A86-D82F-D0E61BADAC9A}"/>
                </a:ext>
              </a:extLst>
            </p:cNvPr>
            <p:cNvSpPr/>
            <p:nvPr/>
          </p:nvSpPr>
          <p:spPr>
            <a:xfrm>
              <a:off x="4815961" y="4847957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1A079CEC-0118-EC55-80C8-BDAF94D68D07}"/>
                </a:ext>
              </a:extLst>
            </p:cNvPr>
            <p:cNvSpPr/>
            <p:nvPr/>
          </p:nvSpPr>
          <p:spPr>
            <a:xfrm>
              <a:off x="5397790" y="3842370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D5C4B985-2C19-5ABB-5083-16C0A799453F}"/>
                </a:ext>
              </a:extLst>
            </p:cNvPr>
            <p:cNvSpPr/>
            <p:nvPr/>
          </p:nvSpPr>
          <p:spPr>
            <a:xfrm>
              <a:off x="5397790" y="4541778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7F52A91-C9FD-D1A7-4208-2A48BC2D9B4C}"/>
                </a:ext>
              </a:extLst>
            </p:cNvPr>
            <p:cNvSpPr/>
            <p:nvPr/>
          </p:nvSpPr>
          <p:spPr>
            <a:xfrm>
              <a:off x="4815960" y="2910056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2AD8F3A5-7428-4754-FB1B-5FD9B959CDD9}"/>
                </a:ext>
              </a:extLst>
            </p:cNvPr>
            <p:cNvSpPr/>
            <p:nvPr/>
          </p:nvSpPr>
          <p:spPr>
            <a:xfrm>
              <a:off x="5392264" y="3197646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D3F761FD-58D6-7419-BD41-655D5DEEEB52}"/>
              </a:ext>
            </a:extLst>
          </p:cNvPr>
          <p:cNvGrpSpPr/>
          <p:nvPr/>
        </p:nvGrpSpPr>
        <p:grpSpPr>
          <a:xfrm rot="5400000">
            <a:off x="9924430" y="1491358"/>
            <a:ext cx="730063" cy="1740075"/>
            <a:chOff x="4815960" y="2910056"/>
            <a:chExt cx="1044539" cy="2400609"/>
          </a:xfrm>
        </p:grpSpPr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F36A83D5-643C-03BE-7B13-D21FD87841C3}"/>
                </a:ext>
              </a:extLst>
            </p:cNvPr>
            <p:cNvCxnSpPr>
              <a:cxnSpLocks/>
            </p:cNvCxnSpPr>
            <p:nvPr/>
          </p:nvCxnSpPr>
          <p:spPr>
            <a:xfrm>
              <a:off x="5023692" y="3139807"/>
              <a:ext cx="616944" cy="28919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059904C6-7392-FB0C-A2B8-7745D629A4C5}"/>
                </a:ext>
              </a:extLst>
            </p:cNvPr>
            <p:cNvCxnSpPr>
              <a:cxnSpLocks/>
            </p:cNvCxnSpPr>
            <p:nvPr/>
          </p:nvCxnSpPr>
          <p:spPr>
            <a:xfrm>
              <a:off x="5023692" y="3139807"/>
              <a:ext cx="623549" cy="9617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A6BDE8DE-CFA7-DD45-4DA3-43DFB83EA863}"/>
                </a:ext>
              </a:extLst>
            </p:cNvPr>
            <p:cNvCxnSpPr>
              <a:cxnSpLocks/>
            </p:cNvCxnSpPr>
            <p:nvPr/>
          </p:nvCxnSpPr>
          <p:spPr>
            <a:xfrm>
              <a:off x="5017087" y="3139807"/>
              <a:ext cx="623549" cy="168009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F354A179-D7E8-019C-DCCA-C5674FF90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0741" y="4788664"/>
              <a:ext cx="596500" cy="2802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21DC5D19-A7FE-3834-83E4-CFBB9CCB91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7087" y="4101591"/>
              <a:ext cx="623549" cy="9550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E7E79E08-5F52-C001-2D28-6D2942585D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7531" y="3400821"/>
              <a:ext cx="586087" cy="165363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CC01F48D-E743-92CD-BC0B-1A7C0B85DB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50201" y="3709868"/>
              <a:ext cx="610250" cy="39172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BC103B78-9EE3-9DA2-90A1-0511DE744A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57435" y="3436679"/>
              <a:ext cx="566183" cy="25726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A6838602-15DB-47CA-4E52-DAD63FDA0F0E}"/>
                </a:ext>
              </a:extLst>
            </p:cNvPr>
            <p:cNvCxnSpPr>
              <a:cxnSpLocks/>
            </p:cNvCxnSpPr>
            <p:nvPr/>
          </p:nvCxnSpPr>
          <p:spPr>
            <a:xfrm>
              <a:off x="5092446" y="3707727"/>
              <a:ext cx="531172" cy="1096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3B2D9655-1191-A46C-7AB4-87A97E4DD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3528" y="3420694"/>
              <a:ext cx="583638" cy="9781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B7C98142-41FA-1C42-6C23-1F79D5B7B4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3183" y="4069591"/>
              <a:ext cx="627268" cy="3604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2252937E-3207-D9CD-A120-F102A6E1D1E2}"/>
                </a:ext>
              </a:extLst>
            </p:cNvPr>
            <p:cNvCxnSpPr>
              <a:cxnSpLocks/>
            </p:cNvCxnSpPr>
            <p:nvPr/>
          </p:nvCxnSpPr>
          <p:spPr>
            <a:xfrm>
              <a:off x="5010482" y="4437580"/>
              <a:ext cx="630154" cy="3737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1BA98A31-7366-5C87-8ED4-1171FB4D35F7}"/>
                </a:ext>
              </a:extLst>
            </p:cNvPr>
            <p:cNvSpPr/>
            <p:nvPr/>
          </p:nvSpPr>
          <p:spPr>
            <a:xfrm>
              <a:off x="4815962" y="3537781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FE1BEC8E-4DD0-20A9-8D53-891D21BE9E64}"/>
                </a:ext>
              </a:extLst>
            </p:cNvPr>
            <p:cNvSpPr/>
            <p:nvPr/>
          </p:nvSpPr>
          <p:spPr>
            <a:xfrm>
              <a:off x="4815961" y="4186773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7BCACC14-23D2-9EF2-FE4F-CE8E5BEDD997}"/>
                </a:ext>
              </a:extLst>
            </p:cNvPr>
            <p:cNvSpPr/>
            <p:nvPr/>
          </p:nvSpPr>
          <p:spPr>
            <a:xfrm>
              <a:off x="4815961" y="4847957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7F4C81A8-A92A-9EF0-F4EC-C64788F0BD60}"/>
                </a:ext>
              </a:extLst>
            </p:cNvPr>
            <p:cNvSpPr/>
            <p:nvPr/>
          </p:nvSpPr>
          <p:spPr>
            <a:xfrm>
              <a:off x="5397790" y="3842370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6D71E2BA-0FD8-B5D9-D819-5735E0860F4F}"/>
                </a:ext>
              </a:extLst>
            </p:cNvPr>
            <p:cNvSpPr/>
            <p:nvPr/>
          </p:nvSpPr>
          <p:spPr>
            <a:xfrm>
              <a:off x="5397790" y="4541778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BAD89F81-6ED3-9389-7485-9A31F86BB2DD}"/>
                </a:ext>
              </a:extLst>
            </p:cNvPr>
            <p:cNvSpPr/>
            <p:nvPr/>
          </p:nvSpPr>
          <p:spPr>
            <a:xfrm>
              <a:off x="4815960" y="2910056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AB90F8D9-E012-EF0E-2338-249B2870CE03}"/>
                </a:ext>
              </a:extLst>
            </p:cNvPr>
            <p:cNvSpPr/>
            <p:nvPr/>
          </p:nvSpPr>
          <p:spPr>
            <a:xfrm>
              <a:off x="5392264" y="3197646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26BA0016-E4A2-FB78-DB2C-4332653BCA0A}"/>
              </a:ext>
            </a:extLst>
          </p:cNvPr>
          <p:cNvGrpSpPr/>
          <p:nvPr/>
        </p:nvGrpSpPr>
        <p:grpSpPr>
          <a:xfrm rot="5400000">
            <a:off x="10005876" y="4198754"/>
            <a:ext cx="730063" cy="1740075"/>
            <a:chOff x="4815960" y="2910056"/>
            <a:chExt cx="1044539" cy="2400609"/>
          </a:xfrm>
        </p:grpSpPr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EAFC963-B93D-6B14-A3F1-7E9B58E9C3E6}"/>
                </a:ext>
              </a:extLst>
            </p:cNvPr>
            <p:cNvCxnSpPr>
              <a:cxnSpLocks/>
            </p:cNvCxnSpPr>
            <p:nvPr/>
          </p:nvCxnSpPr>
          <p:spPr>
            <a:xfrm>
              <a:off x="5023692" y="3139807"/>
              <a:ext cx="616944" cy="28919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FE0D1E01-B945-F05B-6D4D-4B0EB4F455B4}"/>
                </a:ext>
              </a:extLst>
            </p:cNvPr>
            <p:cNvCxnSpPr>
              <a:cxnSpLocks/>
            </p:cNvCxnSpPr>
            <p:nvPr/>
          </p:nvCxnSpPr>
          <p:spPr>
            <a:xfrm>
              <a:off x="5023692" y="3139807"/>
              <a:ext cx="623549" cy="9617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1765FBA3-63FC-ABC5-7ED9-027CC52DEAA1}"/>
                </a:ext>
              </a:extLst>
            </p:cNvPr>
            <p:cNvCxnSpPr>
              <a:cxnSpLocks/>
            </p:cNvCxnSpPr>
            <p:nvPr/>
          </p:nvCxnSpPr>
          <p:spPr>
            <a:xfrm>
              <a:off x="5017087" y="3139807"/>
              <a:ext cx="623549" cy="168009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2CB4EAE-EE42-CF6D-1122-D094656FDC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0741" y="4788664"/>
              <a:ext cx="596500" cy="2802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4FFEE2FB-47CA-401A-DF79-9071E04EC4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7087" y="4101591"/>
              <a:ext cx="623549" cy="9550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6A1D8F8-0A3C-ADAA-4CA3-1D1BA355C9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7531" y="3400821"/>
              <a:ext cx="586087" cy="165363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5946331C-3C9E-6B6C-131A-4D7FB1D5D4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50201" y="3709868"/>
              <a:ext cx="610250" cy="39172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F04EF3A2-662C-092B-071F-1298072E2C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57435" y="3436679"/>
              <a:ext cx="566183" cy="25726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3F94297B-BB64-EA01-6645-74252CCE1684}"/>
                </a:ext>
              </a:extLst>
            </p:cNvPr>
            <p:cNvCxnSpPr>
              <a:cxnSpLocks/>
            </p:cNvCxnSpPr>
            <p:nvPr/>
          </p:nvCxnSpPr>
          <p:spPr>
            <a:xfrm>
              <a:off x="5092446" y="3707727"/>
              <a:ext cx="531172" cy="1096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B2703FF9-F4B1-C701-0746-E2C3E46623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3528" y="3420694"/>
              <a:ext cx="583638" cy="9781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594491BC-7DAC-CDB8-4378-D7A9675009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3183" y="4069591"/>
              <a:ext cx="627268" cy="3604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0709301E-D44B-68F2-5193-DB621B85B975}"/>
                </a:ext>
              </a:extLst>
            </p:cNvPr>
            <p:cNvCxnSpPr>
              <a:cxnSpLocks/>
            </p:cNvCxnSpPr>
            <p:nvPr/>
          </p:nvCxnSpPr>
          <p:spPr>
            <a:xfrm>
              <a:off x="5010482" y="4437580"/>
              <a:ext cx="630154" cy="3737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AFB64926-4089-5FC3-22DC-56D308AA6D1A}"/>
                </a:ext>
              </a:extLst>
            </p:cNvPr>
            <p:cNvSpPr/>
            <p:nvPr/>
          </p:nvSpPr>
          <p:spPr>
            <a:xfrm>
              <a:off x="4815962" y="3537781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748C99F8-BDC1-2933-1BA5-4F2AD5BA96C0}"/>
                </a:ext>
              </a:extLst>
            </p:cNvPr>
            <p:cNvSpPr/>
            <p:nvPr/>
          </p:nvSpPr>
          <p:spPr>
            <a:xfrm>
              <a:off x="4815961" y="4186773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CDD342D2-8342-4DDB-65A9-1050DF3741EB}"/>
                </a:ext>
              </a:extLst>
            </p:cNvPr>
            <p:cNvSpPr/>
            <p:nvPr/>
          </p:nvSpPr>
          <p:spPr>
            <a:xfrm>
              <a:off x="4815961" y="4847957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E8013B68-6C9B-63A6-F630-9E009E7F8097}"/>
                </a:ext>
              </a:extLst>
            </p:cNvPr>
            <p:cNvSpPr/>
            <p:nvPr/>
          </p:nvSpPr>
          <p:spPr>
            <a:xfrm>
              <a:off x="5397790" y="3842370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E64F8193-2090-3E6A-7A39-032D418DF4EA}"/>
                </a:ext>
              </a:extLst>
            </p:cNvPr>
            <p:cNvSpPr/>
            <p:nvPr/>
          </p:nvSpPr>
          <p:spPr>
            <a:xfrm>
              <a:off x="5397790" y="4541778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30280386-3914-4DAC-812A-A9DFD20AEA02}"/>
                </a:ext>
              </a:extLst>
            </p:cNvPr>
            <p:cNvSpPr/>
            <p:nvPr/>
          </p:nvSpPr>
          <p:spPr>
            <a:xfrm>
              <a:off x="4815960" y="2910056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76FDD287-F908-7BCC-BFFD-F5E4CB10FD30}"/>
                </a:ext>
              </a:extLst>
            </p:cNvPr>
            <p:cNvSpPr/>
            <p:nvPr/>
          </p:nvSpPr>
          <p:spPr>
            <a:xfrm>
              <a:off x="5392264" y="3197646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2F1A7F99-C425-A4A1-5225-C556CB10AE3E}"/>
              </a:ext>
            </a:extLst>
          </p:cNvPr>
          <p:cNvGrpSpPr/>
          <p:nvPr/>
        </p:nvGrpSpPr>
        <p:grpSpPr>
          <a:xfrm rot="5400000">
            <a:off x="6660392" y="4251052"/>
            <a:ext cx="730063" cy="1740075"/>
            <a:chOff x="4815960" y="2910056"/>
            <a:chExt cx="1044539" cy="2400609"/>
          </a:xfrm>
        </p:grpSpPr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0388CBC5-80D9-C4BE-0C75-115D55D0CD2C}"/>
                </a:ext>
              </a:extLst>
            </p:cNvPr>
            <p:cNvCxnSpPr>
              <a:cxnSpLocks/>
            </p:cNvCxnSpPr>
            <p:nvPr/>
          </p:nvCxnSpPr>
          <p:spPr>
            <a:xfrm>
              <a:off x="5023692" y="3139807"/>
              <a:ext cx="616944" cy="28919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9CBD364D-3033-72CB-A6A8-1F0D3DC2E7C4}"/>
                </a:ext>
              </a:extLst>
            </p:cNvPr>
            <p:cNvCxnSpPr>
              <a:cxnSpLocks/>
            </p:cNvCxnSpPr>
            <p:nvPr/>
          </p:nvCxnSpPr>
          <p:spPr>
            <a:xfrm>
              <a:off x="5023692" y="3139807"/>
              <a:ext cx="623549" cy="9617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02E70641-AEE2-3FD9-67FB-8DC214EA411E}"/>
                </a:ext>
              </a:extLst>
            </p:cNvPr>
            <p:cNvCxnSpPr>
              <a:cxnSpLocks/>
            </p:cNvCxnSpPr>
            <p:nvPr/>
          </p:nvCxnSpPr>
          <p:spPr>
            <a:xfrm>
              <a:off x="5017087" y="3139807"/>
              <a:ext cx="623549" cy="168009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D3CE6BD9-DC64-C83A-5388-0E61FD600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0741" y="4788664"/>
              <a:ext cx="596500" cy="2802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135EB397-D9CD-49BD-1DFF-B1722BF918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7087" y="4101591"/>
              <a:ext cx="623549" cy="9550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F6670751-B59F-9108-39B3-F29D72AC01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7531" y="3400821"/>
              <a:ext cx="586087" cy="165363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391B2EB4-F112-18C0-28F3-50EA261436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50201" y="3709868"/>
              <a:ext cx="610250" cy="39172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119CDE3A-C3FC-B2E5-6387-1FC71A0603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57435" y="3436679"/>
              <a:ext cx="566183" cy="25726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F50FB42C-6B91-DD1C-2FEB-7CBE0F927AED}"/>
                </a:ext>
              </a:extLst>
            </p:cNvPr>
            <p:cNvCxnSpPr>
              <a:cxnSpLocks/>
            </p:cNvCxnSpPr>
            <p:nvPr/>
          </p:nvCxnSpPr>
          <p:spPr>
            <a:xfrm>
              <a:off x="5092446" y="3707727"/>
              <a:ext cx="531172" cy="1096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02A2321D-31BC-626D-6FA7-7BA6E5C6B8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3528" y="3420694"/>
              <a:ext cx="583638" cy="9781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DC50CA53-4326-5216-F772-31FA4DBEA3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3183" y="4069591"/>
              <a:ext cx="627268" cy="3604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7F626CCC-5497-3C0B-B0B3-02AE2FDBF295}"/>
                </a:ext>
              </a:extLst>
            </p:cNvPr>
            <p:cNvCxnSpPr>
              <a:cxnSpLocks/>
            </p:cNvCxnSpPr>
            <p:nvPr/>
          </p:nvCxnSpPr>
          <p:spPr>
            <a:xfrm>
              <a:off x="5010482" y="4437580"/>
              <a:ext cx="630154" cy="3737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96827547-D86E-342F-DFE0-871C108B7F92}"/>
                </a:ext>
              </a:extLst>
            </p:cNvPr>
            <p:cNvSpPr/>
            <p:nvPr/>
          </p:nvSpPr>
          <p:spPr>
            <a:xfrm>
              <a:off x="4815962" y="3537781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9CE59134-AAF6-554A-E6E4-27900C987731}"/>
                </a:ext>
              </a:extLst>
            </p:cNvPr>
            <p:cNvSpPr/>
            <p:nvPr/>
          </p:nvSpPr>
          <p:spPr>
            <a:xfrm>
              <a:off x="4815961" y="4186773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26659E6B-AC7A-B90A-C6CA-F7B71F55F59C}"/>
                </a:ext>
              </a:extLst>
            </p:cNvPr>
            <p:cNvSpPr/>
            <p:nvPr/>
          </p:nvSpPr>
          <p:spPr>
            <a:xfrm>
              <a:off x="4815961" y="4847957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E3B5A932-1CE5-1B9F-13C5-864F172F6F07}"/>
                </a:ext>
              </a:extLst>
            </p:cNvPr>
            <p:cNvSpPr/>
            <p:nvPr/>
          </p:nvSpPr>
          <p:spPr>
            <a:xfrm>
              <a:off x="5397790" y="3842370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0D75CE9E-6624-C4EA-9B41-26DB8535245D}"/>
                </a:ext>
              </a:extLst>
            </p:cNvPr>
            <p:cNvSpPr/>
            <p:nvPr/>
          </p:nvSpPr>
          <p:spPr>
            <a:xfrm>
              <a:off x="5397790" y="4541778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D7C212B0-E402-F6EB-C686-499E56172680}"/>
                </a:ext>
              </a:extLst>
            </p:cNvPr>
            <p:cNvSpPr/>
            <p:nvPr/>
          </p:nvSpPr>
          <p:spPr>
            <a:xfrm>
              <a:off x="4815960" y="2910056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22205FA6-1242-5F7D-AE21-8008E4312D2A}"/>
                </a:ext>
              </a:extLst>
            </p:cNvPr>
            <p:cNvSpPr/>
            <p:nvPr/>
          </p:nvSpPr>
          <p:spPr>
            <a:xfrm>
              <a:off x="5392264" y="3197646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56BD1805-CE4E-8C82-DC23-F158B414705B}"/>
              </a:ext>
            </a:extLst>
          </p:cNvPr>
          <p:cNvGrpSpPr/>
          <p:nvPr/>
        </p:nvGrpSpPr>
        <p:grpSpPr>
          <a:xfrm rot="5400000">
            <a:off x="6870291" y="5280735"/>
            <a:ext cx="261232" cy="1177572"/>
            <a:chOff x="6378767" y="3170063"/>
            <a:chExt cx="488414" cy="1867960"/>
          </a:xfrm>
          <a:solidFill>
            <a:schemeClr val="bg1">
              <a:lumMod val="85000"/>
            </a:schemeClr>
          </a:solidFill>
        </p:grpSpPr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2A8522A9-9EDC-7B65-04E8-64647262CB99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0273F398-6009-96D9-D253-15B0372257EF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B15787B5-F813-D5F7-C5B5-DB7F6C2EE8F0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CC909F27-F4C9-B366-321E-00C8ABCD1A49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0F5A9AF3-636B-ACE6-0322-A9E54D4772A9}"/>
              </a:ext>
            </a:extLst>
          </p:cNvPr>
          <p:cNvGrpSpPr/>
          <p:nvPr/>
        </p:nvGrpSpPr>
        <p:grpSpPr>
          <a:xfrm rot="5400000">
            <a:off x="10240292" y="5301002"/>
            <a:ext cx="261232" cy="1177572"/>
            <a:chOff x="6378767" y="3170063"/>
            <a:chExt cx="488414" cy="1867960"/>
          </a:xfrm>
          <a:solidFill>
            <a:schemeClr val="bg1">
              <a:lumMod val="85000"/>
            </a:schemeClr>
          </a:solidFill>
        </p:grpSpPr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80A6294F-2051-4CB3-8C77-3A2CE881D87C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0D942821-D37E-1D08-0664-9F611BA96B4D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EBCE86A0-F15A-FD64-3D80-6B9AB4C614E1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D4BF9BD8-A635-82AE-042A-31B4074158F9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78764C51-4BF5-C81F-16DC-9C6F082ECF23}"/>
              </a:ext>
            </a:extLst>
          </p:cNvPr>
          <p:cNvSpPr txBox="1"/>
          <p:nvPr/>
        </p:nvSpPr>
        <p:spPr>
          <a:xfrm>
            <a:off x="5671798" y="6122203"/>
            <a:ext cx="26779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Update #1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3F1913ED-4278-5B4E-0855-A520EBF8135D}"/>
              </a:ext>
            </a:extLst>
          </p:cNvPr>
          <p:cNvSpPr txBox="1"/>
          <p:nvPr/>
        </p:nvSpPr>
        <p:spPr>
          <a:xfrm>
            <a:off x="9083457" y="6138318"/>
            <a:ext cx="26779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Update #2</a:t>
            </a:r>
          </a:p>
        </p:txBody>
      </p:sp>
    </p:spTree>
    <p:extLst>
      <p:ext uri="{BB962C8B-B14F-4D97-AF65-F5344CB8AC3E}">
        <p14:creationId xmlns:p14="http://schemas.microsoft.com/office/powerpoint/2010/main" val="3764713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A36DF-02F3-9682-1B9D-3998EB39E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04DF39-FA8E-CBDD-F99F-FD434F87642F}"/>
              </a:ext>
            </a:extLst>
          </p:cNvPr>
          <p:cNvSpPr txBox="1"/>
          <p:nvPr/>
        </p:nvSpPr>
        <p:spPr>
          <a:xfrm>
            <a:off x="1608462" y="11017"/>
            <a:ext cx="89750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do we apply a neural network to a graph?</a:t>
            </a:r>
            <a:endParaRPr lang="en-US" sz="3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C36C6D0-F5F2-D8C0-B49B-1D80101CC80D}"/>
              </a:ext>
            </a:extLst>
          </p:cNvPr>
          <p:cNvCxnSpPr/>
          <p:nvPr/>
        </p:nvCxnSpPr>
        <p:spPr>
          <a:xfrm>
            <a:off x="2082187" y="1240830"/>
            <a:ext cx="1595610" cy="231354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1115820-4335-FCC2-3AB3-32B73B4892AD}"/>
              </a:ext>
            </a:extLst>
          </p:cNvPr>
          <p:cNvCxnSpPr>
            <a:cxnSpLocks/>
          </p:cNvCxnSpPr>
          <p:nvPr/>
        </p:nvCxnSpPr>
        <p:spPr>
          <a:xfrm>
            <a:off x="2064743" y="1260111"/>
            <a:ext cx="950204" cy="990085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45DA1BE-0517-419F-4983-397EF477A89F}"/>
              </a:ext>
            </a:extLst>
          </p:cNvPr>
          <p:cNvCxnSpPr>
            <a:cxnSpLocks/>
          </p:cNvCxnSpPr>
          <p:nvPr/>
        </p:nvCxnSpPr>
        <p:spPr>
          <a:xfrm flipH="1">
            <a:off x="1822372" y="1260110"/>
            <a:ext cx="252011" cy="1366005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65BA001-E65C-7BF7-896B-7CFD9F63C0E1}"/>
              </a:ext>
            </a:extLst>
          </p:cNvPr>
          <p:cNvCxnSpPr>
            <a:cxnSpLocks/>
          </p:cNvCxnSpPr>
          <p:nvPr/>
        </p:nvCxnSpPr>
        <p:spPr>
          <a:xfrm>
            <a:off x="1839816" y="2596938"/>
            <a:ext cx="1110867" cy="710072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B4F96D5-C4E1-D2B9-C707-593320246532}"/>
              </a:ext>
            </a:extLst>
          </p:cNvPr>
          <p:cNvCxnSpPr>
            <a:cxnSpLocks/>
          </p:cNvCxnSpPr>
          <p:nvPr/>
        </p:nvCxnSpPr>
        <p:spPr>
          <a:xfrm flipH="1">
            <a:off x="2950683" y="2237714"/>
            <a:ext cx="51410" cy="1069296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8C88536-EC71-85F2-ABBE-6E77AC11CB1C}"/>
              </a:ext>
            </a:extLst>
          </p:cNvPr>
          <p:cNvCxnSpPr>
            <a:cxnSpLocks/>
          </p:cNvCxnSpPr>
          <p:nvPr/>
        </p:nvCxnSpPr>
        <p:spPr>
          <a:xfrm flipV="1">
            <a:off x="1840732" y="2237714"/>
            <a:ext cx="1174215" cy="384914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0965296-F473-5169-41CD-02B0FE59B82C}"/>
              </a:ext>
            </a:extLst>
          </p:cNvPr>
          <p:cNvCxnSpPr>
            <a:cxnSpLocks/>
          </p:cNvCxnSpPr>
          <p:nvPr/>
        </p:nvCxnSpPr>
        <p:spPr>
          <a:xfrm flipV="1">
            <a:off x="3033307" y="1485038"/>
            <a:ext cx="644490" cy="758329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B46755B9-55E4-A8B3-9605-5C0D7E6209AC}"/>
              </a:ext>
            </a:extLst>
          </p:cNvPr>
          <p:cNvSpPr/>
          <p:nvPr/>
        </p:nvSpPr>
        <p:spPr>
          <a:xfrm>
            <a:off x="1839816" y="1022330"/>
            <a:ext cx="484742" cy="462708"/>
          </a:xfrm>
          <a:prstGeom prst="ellipse">
            <a:avLst/>
          </a:prstGeom>
          <a:solidFill>
            <a:srgbClr val="FFD0C9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B1B6D28-88E5-035B-8036-65D86A868CA2}"/>
              </a:ext>
            </a:extLst>
          </p:cNvPr>
          <p:cNvSpPr/>
          <p:nvPr/>
        </p:nvSpPr>
        <p:spPr>
          <a:xfrm>
            <a:off x="3435426" y="1240830"/>
            <a:ext cx="484742" cy="462708"/>
          </a:xfrm>
          <a:prstGeom prst="ellipse">
            <a:avLst/>
          </a:prstGeom>
          <a:solidFill>
            <a:srgbClr val="FFD0C9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BB0713F-2FCD-A43C-3A30-BF0959D2506F}"/>
              </a:ext>
            </a:extLst>
          </p:cNvPr>
          <p:cNvSpPr/>
          <p:nvPr/>
        </p:nvSpPr>
        <p:spPr>
          <a:xfrm>
            <a:off x="1597445" y="2361396"/>
            <a:ext cx="484742" cy="46270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1DA3EA3-21CE-471B-DFDD-9DF2B51A609F}"/>
              </a:ext>
            </a:extLst>
          </p:cNvPr>
          <p:cNvSpPr/>
          <p:nvPr/>
        </p:nvSpPr>
        <p:spPr>
          <a:xfrm>
            <a:off x="2708312" y="3075656"/>
            <a:ext cx="484742" cy="46270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3A4D130-F157-41CB-E34F-E4F74DE25548}"/>
              </a:ext>
            </a:extLst>
          </p:cNvPr>
          <p:cNvSpPr/>
          <p:nvPr/>
        </p:nvSpPr>
        <p:spPr>
          <a:xfrm>
            <a:off x="2772576" y="2018842"/>
            <a:ext cx="484742" cy="46270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6326681-DFBF-B974-929A-D9E68FC0C4A0}"/>
              </a:ext>
            </a:extLst>
          </p:cNvPr>
          <p:cNvGrpSpPr/>
          <p:nvPr/>
        </p:nvGrpSpPr>
        <p:grpSpPr>
          <a:xfrm rot="5400000">
            <a:off x="2818516" y="1063465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5D677B8E-ADB1-EF6D-B99D-5D5090882EA1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C9D618FD-61C2-6B49-F2F9-7D67B7E90531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225D88D-BF96-34DF-93EC-9A2FF912857B}"/>
              </a:ext>
            </a:extLst>
          </p:cNvPr>
          <p:cNvGrpSpPr/>
          <p:nvPr/>
        </p:nvGrpSpPr>
        <p:grpSpPr>
          <a:xfrm rot="5400000">
            <a:off x="1814934" y="1699083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AF03827-8DB7-7413-1DB7-5CF4D6DF7333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CF5C406-FEC4-0339-F52C-DDC5AF90B500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440A15E-DDEB-F78B-C09C-DAAEFDF67884}"/>
              </a:ext>
            </a:extLst>
          </p:cNvPr>
          <p:cNvGrpSpPr/>
          <p:nvPr/>
        </p:nvGrpSpPr>
        <p:grpSpPr>
          <a:xfrm rot="5400000">
            <a:off x="2439951" y="1504175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BA35C55-CBB7-E653-7C6D-FFED306DE831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ED0FEBB-7B5C-837E-F092-8C606108DD8E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DD4C3AE-0D5C-5B6A-0ADB-B66B4D7CE968}"/>
              </a:ext>
            </a:extLst>
          </p:cNvPr>
          <p:cNvGrpSpPr/>
          <p:nvPr/>
        </p:nvGrpSpPr>
        <p:grpSpPr>
          <a:xfrm rot="5400000">
            <a:off x="3263008" y="1611342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EB30C19-03BC-9BE1-968E-2D6F4ABB6E6D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F149385B-F8B7-18B8-2F54-461D891C91FB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255648E-8134-2763-762D-D1C247F796A2}"/>
              </a:ext>
            </a:extLst>
          </p:cNvPr>
          <p:cNvGrpSpPr/>
          <p:nvPr/>
        </p:nvGrpSpPr>
        <p:grpSpPr>
          <a:xfrm rot="5400000">
            <a:off x="2312201" y="2159525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012232C-DBA0-1251-B518-9CB66DF32380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2709217-424C-3B7A-3C81-2A62BDFF2577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7D34C56-0F74-CE8E-D44F-ACA22809A467}"/>
              </a:ext>
            </a:extLst>
          </p:cNvPr>
          <p:cNvGrpSpPr/>
          <p:nvPr/>
        </p:nvGrpSpPr>
        <p:grpSpPr>
          <a:xfrm rot="5400000">
            <a:off x="932305" y="555727"/>
            <a:ext cx="261232" cy="1177572"/>
            <a:chOff x="6378767" y="3170063"/>
            <a:chExt cx="488414" cy="186796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C31CB8C-967A-1DB6-0B84-A91A0E8A25E5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BEB70CD-FFA9-347B-D0D1-783D2E6AD0A4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2DF7D3A-F3CD-6981-3F0F-C8C033F0FFC7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E41CC62-05B0-B31A-ABC7-4803F3012AAF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49F9048-8B7E-168D-878A-7E057B28CEE0}"/>
              </a:ext>
            </a:extLst>
          </p:cNvPr>
          <p:cNvGrpSpPr/>
          <p:nvPr/>
        </p:nvGrpSpPr>
        <p:grpSpPr>
          <a:xfrm rot="5400000">
            <a:off x="4086304" y="376988"/>
            <a:ext cx="261232" cy="1177572"/>
            <a:chOff x="6378767" y="3170063"/>
            <a:chExt cx="488414" cy="18679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861BF7-53FE-0E5E-F362-76188F92A7E5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126BEF9-BE5D-AF2F-99B3-5E753434C830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44482B6-2A7C-CC66-3FEA-FD05F4EC31B9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140A1E6-502A-E934-E6D9-4F5F20FD94BF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F98A426-14E8-883B-93E9-854827D24A38}"/>
              </a:ext>
            </a:extLst>
          </p:cNvPr>
          <p:cNvGrpSpPr/>
          <p:nvPr/>
        </p:nvGrpSpPr>
        <p:grpSpPr>
          <a:xfrm rot="5400000">
            <a:off x="7315427" y="981658"/>
            <a:ext cx="261232" cy="1177572"/>
            <a:chOff x="6378767" y="3170063"/>
            <a:chExt cx="488414" cy="1867960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F05CE4-7E12-CC45-D639-E488049C10F0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8A72E6B-F3F3-015F-2046-DAA1BD0857C7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AB5EE1E-DD8C-E046-86D0-C09A092586E6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FBD9814-3D8F-D94F-0FBC-5049241692F6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CE4F42E-A588-4470-AEE8-41FF34D2C593}"/>
              </a:ext>
            </a:extLst>
          </p:cNvPr>
          <p:cNvGrpSpPr/>
          <p:nvPr/>
        </p:nvGrpSpPr>
        <p:grpSpPr>
          <a:xfrm rot="5400000">
            <a:off x="10585427" y="960610"/>
            <a:ext cx="261232" cy="1177572"/>
            <a:chOff x="6378767" y="3170063"/>
            <a:chExt cx="488414" cy="1867960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1610E0B-1942-FEF4-3C8B-32D290F392FE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F89C216-9790-E4F3-33F3-8F7339E0633C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86A60A3-E9E6-7362-2287-4FC5780D9B02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63B6471-EF7D-36DD-8A2B-0C951B1D2DE6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D0B041A-F2FE-E8A4-F467-E1A203D45096}"/>
              </a:ext>
            </a:extLst>
          </p:cNvPr>
          <p:cNvGrpSpPr/>
          <p:nvPr/>
        </p:nvGrpSpPr>
        <p:grpSpPr>
          <a:xfrm rot="5400000">
            <a:off x="11432619" y="1298937"/>
            <a:ext cx="259743" cy="499430"/>
            <a:chOff x="6378767" y="4101591"/>
            <a:chExt cx="488414" cy="9364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C709297-F7D1-EE92-9736-185A343BA88F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BD0C67F-71C9-5065-4714-CB7B869231BD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1823C89-0806-BFBF-BDA7-649E1602FC32}"/>
              </a:ext>
            </a:extLst>
          </p:cNvPr>
          <p:cNvGrpSpPr/>
          <p:nvPr/>
        </p:nvGrpSpPr>
        <p:grpSpPr>
          <a:xfrm rot="5400000">
            <a:off x="8158167" y="1316420"/>
            <a:ext cx="259743" cy="499430"/>
            <a:chOff x="6378767" y="4101591"/>
            <a:chExt cx="488414" cy="9364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CDF4A79-2F66-2DED-B361-90FB638BA22D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D5921F3-0280-1140-AD28-E9626A77453E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F8EC8FCE-D876-BDA6-6695-47A39C8F990A}"/>
              </a:ext>
            </a:extLst>
          </p:cNvPr>
          <p:cNvSpPr txBox="1"/>
          <p:nvPr/>
        </p:nvSpPr>
        <p:spPr>
          <a:xfrm>
            <a:off x="5761769" y="857863"/>
            <a:ext cx="26779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Neighbor #1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3D4BB79-CFA5-F9DF-C2DA-7E32B5EA9A93}"/>
              </a:ext>
            </a:extLst>
          </p:cNvPr>
          <p:cNvSpPr txBox="1"/>
          <p:nvPr/>
        </p:nvSpPr>
        <p:spPr>
          <a:xfrm>
            <a:off x="9083457" y="835158"/>
            <a:ext cx="26779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Neighbor #2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1175D9E-9AA0-2B1D-5085-8FADDBF6609C}"/>
              </a:ext>
            </a:extLst>
          </p:cNvPr>
          <p:cNvSpPr txBox="1"/>
          <p:nvPr/>
        </p:nvSpPr>
        <p:spPr>
          <a:xfrm>
            <a:off x="5761769" y="3314738"/>
            <a:ext cx="26779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Message #1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59DE27C9-AF8C-3B42-72CD-FD0F2E4E18D1}"/>
              </a:ext>
            </a:extLst>
          </p:cNvPr>
          <p:cNvSpPr txBox="1"/>
          <p:nvPr/>
        </p:nvSpPr>
        <p:spPr>
          <a:xfrm>
            <a:off x="9031942" y="3314738"/>
            <a:ext cx="26779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Message #2</a:t>
            </a:r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7A83B8DD-960B-4496-74FD-4609958DA66B}"/>
              </a:ext>
            </a:extLst>
          </p:cNvPr>
          <p:cNvGrpSpPr/>
          <p:nvPr/>
        </p:nvGrpSpPr>
        <p:grpSpPr>
          <a:xfrm rot="5400000">
            <a:off x="878043" y="4477568"/>
            <a:ext cx="261232" cy="1177572"/>
            <a:chOff x="6378767" y="3170063"/>
            <a:chExt cx="488414" cy="186796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F904ED77-916E-5576-A018-613B7415774A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FA7F8A63-E0BB-7B9D-0AB9-494E0737CECF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66BCF2B5-5BFE-E0F1-88C2-6F50E47C3DB1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733F64A9-C2AF-287F-5FCA-09AA41820135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F9F63691-EE6D-A1B5-CEC0-FE04B83D449A}"/>
              </a:ext>
            </a:extLst>
          </p:cNvPr>
          <p:cNvGrpSpPr/>
          <p:nvPr/>
        </p:nvGrpSpPr>
        <p:grpSpPr>
          <a:xfrm rot="5400000">
            <a:off x="7136532" y="3717334"/>
            <a:ext cx="261232" cy="1177572"/>
            <a:chOff x="6378767" y="3170063"/>
            <a:chExt cx="488414" cy="1867960"/>
          </a:xfrm>
          <a:solidFill>
            <a:schemeClr val="bg1">
              <a:lumMod val="85000"/>
            </a:schemeClr>
          </a:solidFill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F89A1B76-21CA-685F-DFF1-62BE58078CA2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A82FD9FD-BC42-2ED3-5C96-B7B49A5C65F0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BC1F4CEA-1664-B9E3-DCEC-838CCAA981C7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7CFE8E42-ED9B-8D9F-2F1B-9F23CCDD58F5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5025BF76-B9B0-D8D2-4A60-FB76446A70C7}"/>
              </a:ext>
            </a:extLst>
          </p:cNvPr>
          <p:cNvGrpSpPr/>
          <p:nvPr/>
        </p:nvGrpSpPr>
        <p:grpSpPr>
          <a:xfrm rot="5400000">
            <a:off x="8013919" y="4010954"/>
            <a:ext cx="261232" cy="590332"/>
            <a:chOff x="6378767" y="4101591"/>
            <a:chExt cx="488414" cy="936432"/>
          </a:xfrm>
          <a:solidFill>
            <a:schemeClr val="bg1">
              <a:lumMod val="85000"/>
            </a:schemeClr>
          </a:solidFill>
        </p:grpSpPr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2AD765F4-D3F2-B46C-197E-DA3C332FAD18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72378CA6-FE68-2CAE-C41A-ADB053CDBA14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C052B47F-9984-F8E9-1A05-8889A4501DFD}"/>
              </a:ext>
            </a:extLst>
          </p:cNvPr>
          <p:cNvGrpSpPr/>
          <p:nvPr/>
        </p:nvGrpSpPr>
        <p:grpSpPr>
          <a:xfrm rot="5400000">
            <a:off x="10628267" y="3722998"/>
            <a:ext cx="261232" cy="1177572"/>
            <a:chOff x="6378767" y="3170063"/>
            <a:chExt cx="488414" cy="1867960"/>
          </a:xfrm>
          <a:solidFill>
            <a:schemeClr val="bg1">
              <a:lumMod val="85000"/>
            </a:schemeClr>
          </a:solidFill>
        </p:grpSpPr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4BD6D43A-5034-E07F-7FCC-E86D48B9FE55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ECEFE8DD-FFE8-344B-3D34-E8C194E9D340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EC0E9FBC-9EFE-2B38-B95C-D77AEE9778B7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AB0A50F7-A9B6-9AD1-D6B0-D4CC83AEEA6D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BEACA27A-F700-6158-E1E3-6305677864EE}"/>
              </a:ext>
            </a:extLst>
          </p:cNvPr>
          <p:cNvGrpSpPr/>
          <p:nvPr/>
        </p:nvGrpSpPr>
        <p:grpSpPr>
          <a:xfrm rot="5400000">
            <a:off x="11505654" y="4016618"/>
            <a:ext cx="261232" cy="590332"/>
            <a:chOff x="6378767" y="4101591"/>
            <a:chExt cx="488414" cy="936432"/>
          </a:xfrm>
          <a:solidFill>
            <a:schemeClr val="bg1">
              <a:lumMod val="85000"/>
            </a:schemeClr>
          </a:solidFill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B75AACD2-0C0D-211D-8E53-A6FC09325275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E233AF36-4C0A-9DE3-9D7F-0F739145FC04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C11424D5-9383-68A4-59DB-AF48BFF49BD8}"/>
              </a:ext>
            </a:extLst>
          </p:cNvPr>
          <p:cNvGrpSpPr/>
          <p:nvPr/>
        </p:nvGrpSpPr>
        <p:grpSpPr>
          <a:xfrm rot="5400000">
            <a:off x="6725862" y="1471805"/>
            <a:ext cx="730063" cy="1740075"/>
            <a:chOff x="4815960" y="2910056"/>
            <a:chExt cx="1044539" cy="2400609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F0235C35-511C-A5CF-87D9-6BB651FCF6AC}"/>
                </a:ext>
              </a:extLst>
            </p:cNvPr>
            <p:cNvCxnSpPr>
              <a:cxnSpLocks/>
            </p:cNvCxnSpPr>
            <p:nvPr/>
          </p:nvCxnSpPr>
          <p:spPr>
            <a:xfrm>
              <a:off x="5023692" y="3139807"/>
              <a:ext cx="616944" cy="28919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4263060A-02B4-A2FA-DF43-CA26032CC078}"/>
                </a:ext>
              </a:extLst>
            </p:cNvPr>
            <p:cNvCxnSpPr>
              <a:cxnSpLocks/>
            </p:cNvCxnSpPr>
            <p:nvPr/>
          </p:nvCxnSpPr>
          <p:spPr>
            <a:xfrm>
              <a:off x="5023692" y="3139807"/>
              <a:ext cx="623549" cy="9617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0B141618-1B2E-140A-684C-DC355306DA6E}"/>
                </a:ext>
              </a:extLst>
            </p:cNvPr>
            <p:cNvCxnSpPr>
              <a:cxnSpLocks/>
            </p:cNvCxnSpPr>
            <p:nvPr/>
          </p:nvCxnSpPr>
          <p:spPr>
            <a:xfrm>
              <a:off x="5017087" y="3139807"/>
              <a:ext cx="623549" cy="168009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51DEB421-13B3-5339-70C4-A759703312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0741" y="4788664"/>
              <a:ext cx="596500" cy="2802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F31E639-901E-E6B4-EDDA-5D22DE6AE7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7087" y="4101591"/>
              <a:ext cx="623549" cy="9550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837D988F-1957-5743-54E8-CD890025DD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7531" y="3400821"/>
              <a:ext cx="586087" cy="165363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28931EE6-3BC4-4360-6472-62FCE11BB7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50201" y="3709868"/>
              <a:ext cx="610250" cy="39172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9B2610C2-F979-25D0-51AC-7D7F1E56D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57435" y="3436679"/>
              <a:ext cx="566183" cy="25726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A7ED079-8393-DFFC-6D17-6C87DFB1B343}"/>
                </a:ext>
              </a:extLst>
            </p:cNvPr>
            <p:cNvCxnSpPr>
              <a:cxnSpLocks/>
            </p:cNvCxnSpPr>
            <p:nvPr/>
          </p:nvCxnSpPr>
          <p:spPr>
            <a:xfrm>
              <a:off x="5092446" y="3707727"/>
              <a:ext cx="531172" cy="1096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0C037AE3-2CC8-C240-F45C-1CF1B799CC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3528" y="3420694"/>
              <a:ext cx="583638" cy="9781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C2FB9EE-F6E9-9557-4857-419D16E3BC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3183" y="4069591"/>
              <a:ext cx="627268" cy="3604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32E5FD50-CEE4-2BC6-E2C9-F90AD44F9216}"/>
                </a:ext>
              </a:extLst>
            </p:cNvPr>
            <p:cNvCxnSpPr>
              <a:cxnSpLocks/>
            </p:cNvCxnSpPr>
            <p:nvPr/>
          </p:nvCxnSpPr>
          <p:spPr>
            <a:xfrm>
              <a:off x="5010482" y="4437580"/>
              <a:ext cx="630154" cy="3737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677026BD-E77B-262E-FF14-41DB299E39E5}"/>
                </a:ext>
              </a:extLst>
            </p:cNvPr>
            <p:cNvSpPr/>
            <p:nvPr/>
          </p:nvSpPr>
          <p:spPr>
            <a:xfrm>
              <a:off x="4815962" y="3537781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B7859640-03E6-661F-B971-5D46E0384D59}"/>
                </a:ext>
              </a:extLst>
            </p:cNvPr>
            <p:cNvSpPr/>
            <p:nvPr/>
          </p:nvSpPr>
          <p:spPr>
            <a:xfrm>
              <a:off x="4815961" y="4186773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DFFFD157-997C-A097-950D-B1B2AB8863B7}"/>
                </a:ext>
              </a:extLst>
            </p:cNvPr>
            <p:cNvSpPr/>
            <p:nvPr/>
          </p:nvSpPr>
          <p:spPr>
            <a:xfrm>
              <a:off x="4815961" y="4847957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96A16D62-2FA8-AD4C-2002-74621CECE452}"/>
                </a:ext>
              </a:extLst>
            </p:cNvPr>
            <p:cNvSpPr/>
            <p:nvPr/>
          </p:nvSpPr>
          <p:spPr>
            <a:xfrm>
              <a:off x="5397790" y="3842370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AC242B15-F8E2-BCDE-5256-48AE5B33F6B4}"/>
                </a:ext>
              </a:extLst>
            </p:cNvPr>
            <p:cNvSpPr/>
            <p:nvPr/>
          </p:nvSpPr>
          <p:spPr>
            <a:xfrm>
              <a:off x="5397790" y="4541778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D73C0C1D-72AD-6690-2019-58747153A510}"/>
                </a:ext>
              </a:extLst>
            </p:cNvPr>
            <p:cNvSpPr/>
            <p:nvPr/>
          </p:nvSpPr>
          <p:spPr>
            <a:xfrm>
              <a:off x="4815960" y="2910056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379DC92B-0C9B-6128-2F3E-89E828C78B06}"/>
                </a:ext>
              </a:extLst>
            </p:cNvPr>
            <p:cNvSpPr/>
            <p:nvPr/>
          </p:nvSpPr>
          <p:spPr>
            <a:xfrm>
              <a:off x="5392264" y="3197646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4E0D9762-98AE-7C93-F2CF-51566B1ACEE0}"/>
              </a:ext>
            </a:extLst>
          </p:cNvPr>
          <p:cNvGrpSpPr/>
          <p:nvPr/>
        </p:nvGrpSpPr>
        <p:grpSpPr>
          <a:xfrm rot="5400000">
            <a:off x="9924430" y="1491358"/>
            <a:ext cx="730063" cy="1740075"/>
            <a:chOff x="4815960" y="2910056"/>
            <a:chExt cx="1044539" cy="2400609"/>
          </a:xfrm>
        </p:grpSpPr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B90875D8-E560-27F7-0184-7733C211CFB3}"/>
                </a:ext>
              </a:extLst>
            </p:cNvPr>
            <p:cNvCxnSpPr>
              <a:cxnSpLocks/>
            </p:cNvCxnSpPr>
            <p:nvPr/>
          </p:nvCxnSpPr>
          <p:spPr>
            <a:xfrm>
              <a:off x="5023692" y="3139807"/>
              <a:ext cx="616944" cy="28919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2FD42EBC-9EA9-20A4-FA52-A3C82052A701}"/>
                </a:ext>
              </a:extLst>
            </p:cNvPr>
            <p:cNvCxnSpPr>
              <a:cxnSpLocks/>
            </p:cNvCxnSpPr>
            <p:nvPr/>
          </p:nvCxnSpPr>
          <p:spPr>
            <a:xfrm>
              <a:off x="5023692" y="3139807"/>
              <a:ext cx="623549" cy="9617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5ADC2676-3A39-1BBC-DC8E-04111E684D8F}"/>
                </a:ext>
              </a:extLst>
            </p:cNvPr>
            <p:cNvCxnSpPr>
              <a:cxnSpLocks/>
            </p:cNvCxnSpPr>
            <p:nvPr/>
          </p:nvCxnSpPr>
          <p:spPr>
            <a:xfrm>
              <a:off x="5017087" y="3139807"/>
              <a:ext cx="623549" cy="168009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C1C098B-DFCA-6578-9B02-681361E32C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0741" y="4788664"/>
              <a:ext cx="596500" cy="2802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2BF167EC-F4D5-DD95-D737-C413D635DB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7087" y="4101591"/>
              <a:ext cx="623549" cy="9550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5BD446CA-AE77-F27B-124D-554EF7A247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7531" y="3400821"/>
              <a:ext cx="586087" cy="165363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E24648DF-4203-89B0-6DB5-D15B5EDEF9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50201" y="3709868"/>
              <a:ext cx="610250" cy="39172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6FBE0F08-C317-9763-377B-167D423921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57435" y="3436679"/>
              <a:ext cx="566183" cy="25726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0DE3E095-1FF8-7F28-71E7-B74C9F2627F2}"/>
                </a:ext>
              </a:extLst>
            </p:cNvPr>
            <p:cNvCxnSpPr>
              <a:cxnSpLocks/>
            </p:cNvCxnSpPr>
            <p:nvPr/>
          </p:nvCxnSpPr>
          <p:spPr>
            <a:xfrm>
              <a:off x="5092446" y="3707727"/>
              <a:ext cx="531172" cy="1096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69B301ED-DCB0-7330-A462-56DB74AEE7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3528" y="3420694"/>
              <a:ext cx="583638" cy="9781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BC7F3D9-EB8D-ECE8-7C64-8EC444586C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3183" y="4069591"/>
              <a:ext cx="627268" cy="3604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49C71DCC-DBC2-9A58-1364-A922F472ED54}"/>
                </a:ext>
              </a:extLst>
            </p:cNvPr>
            <p:cNvCxnSpPr>
              <a:cxnSpLocks/>
            </p:cNvCxnSpPr>
            <p:nvPr/>
          </p:nvCxnSpPr>
          <p:spPr>
            <a:xfrm>
              <a:off x="5010482" y="4437580"/>
              <a:ext cx="630154" cy="3737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1750A685-068A-5625-F5CA-DFBACF87D5D7}"/>
                </a:ext>
              </a:extLst>
            </p:cNvPr>
            <p:cNvSpPr/>
            <p:nvPr/>
          </p:nvSpPr>
          <p:spPr>
            <a:xfrm>
              <a:off x="4815962" y="3537781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5C7027B4-4E8E-8487-D79D-B669CC490C9B}"/>
                </a:ext>
              </a:extLst>
            </p:cNvPr>
            <p:cNvSpPr/>
            <p:nvPr/>
          </p:nvSpPr>
          <p:spPr>
            <a:xfrm>
              <a:off x="4815961" y="4186773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0F0B3ADB-D6E3-D822-003D-2688FFBC97CA}"/>
                </a:ext>
              </a:extLst>
            </p:cNvPr>
            <p:cNvSpPr/>
            <p:nvPr/>
          </p:nvSpPr>
          <p:spPr>
            <a:xfrm>
              <a:off x="4815961" y="4847957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1034831F-7A35-AFCE-FC5C-DC1A2D798ED7}"/>
                </a:ext>
              </a:extLst>
            </p:cNvPr>
            <p:cNvSpPr/>
            <p:nvPr/>
          </p:nvSpPr>
          <p:spPr>
            <a:xfrm>
              <a:off x="5397790" y="3842370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8C8C6B7A-47D5-9B62-EAA9-6C4672CE2500}"/>
                </a:ext>
              </a:extLst>
            </p:cNvPr>
            <p:cNvSpPr/>
            <p:nvPr/>
          </p:nvSpPr>
          <p:spPr>
            <a:xfrm>
              <a:off x="5397790" y="4541778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53F8C346-F0AA-0506-E986-A9FF50651B7E}"/>
                </a:ext>
              </a:extLst>
            </p:cNvPr>
            <p:cNvSpPr/>
            <p:nvPr/>
          </p:nvSpPr>
          <p:spPr>
            <a:xfrm>
              <a:off x="4815960" y="2910056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FEB569A-228A-F1B1-6CB5-8325D61F06F1}"/>
                </a:ext>
              </a:extLst>
            </p:cNvPr>
            <p:cNvSpPr/>
            <p:nvPr/>
          </p:nvSpPr>
          <p:spPr>
            <a:xfrm>
              <a:off x="5392264" y="3197646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12BC5B69-31FC-33B5-A88C-EA3C5E3C6842}"/>
              </a:ext>
            </a:extLst>
          </p:cNvPr>
          <p:cNvGrpSpPr/>
          <p:nvPr/>
        </p:nvGrpSpPr>
        <p:grpSpPr>
          <a:xfrm rot="5400000">
            <a:off x="10005876" y="4198754"/>
            <a:ext cx="730063" cy="1740075"/>
            <a:chOff x="4815960" y="2910056"/>
            <a:chExt cx="1044539" cy="2400609"/>
          </a:xfrm>
        </p:grpSpPr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7227B225-3060-9085-E55D-59D3B28C4879}"/>
                </a:ext>
              </a:extLst>
            </p:cNvPr>
            <p:cNvCxnSpPr>
              <a:cxnSpLocks/>
            </p:cNvCxnSpPr>
            <p:nvPr/>
          </p:nvCxnSpPr>
          <p:spPr>
            <a:xfrm>
              <a:off x="5023692" y="3139807"/>
              <a:ext cx="616944" cy="28919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EC2F66C0-D2DD-15B3-97F8-B1FEAFFAAF47}"/>
                </a:ext>
              </a:extLst>
            </p:cNvPr>
            <p:cNvCxnSpPr>
              <a:cxnSpLocks/>
            </p:cNvCxnSpPr>
            <p:nvPr/>
          </p:nvCxnSpPr>
          <p:spPr>
            <a:xfrm>
              <a:off x="5023692" y="3139807"/>
              <a:ext cx="623549" cy="9617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37429E48-64BA-CA0B-886B-D10DF72CE700}"/>
                </a:ext>
              </a:extLst>
            </p:cNvPr>
            <p:cNvCxnSpPr>
              <a:cxnSpLocks/>
            </p:cNvCxnSpPr>
            <p:nvPr/>
          </p:nvCxnSpPr>
          <p:spPr>
            <a:xfrm>
              <a:off x="5017087" y="3139807"/>
              <a:ext cx="623549" cy="168009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B5E6CD3-0CC2-DC8A-CF54-5D94D556FB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0741" y="4788664"/>
              <a:ext cx="596500" cy="2802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805A69A1-B27E-CAA3-729A-4F34CF6DAD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7087" y="4101591"/>
              <a:ext cx="623549" cy="9550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0B8A9C6A-63E5-106B-EC55-3FA4205650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7531" y="3400821"/>
              <a:ext cx="586087" cy="165363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A4C7C965-7D75-BFA4-C4BE-382017AFDF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50201" y="3709868"/>
              <a:ext cx="610250" cy="39172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B877DDC6-8A9B-32D1-EA19-D4964EFD6C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57435" y="3436679"/>
              <a:ext cx="566183" cy="25726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B003BE9F-7C9A-F616-E53A-0E3F422DD53D}"/>
                </a:ext>
              </a:extLst>
            </p:cNvPr>
            <p:cNvCxnSpPr>
              <a:cxnSpLocks/>
            </p:cNvCxnSpPr>
            <p:nvPr/>
          </p:nvCxnSpPr>
          <p:spPr>
            <a:xfrm>
              <a:off x="5092446" y="3707727"/>
              <a:ext cx="531172" cy="1096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5AC1288C-2B88-9B35-5EE6-AE05C88355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3528" y="3420694"/>
              <a:ext cx="583638" cy="9781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59B0979C-7CC3-5A8C-6CE9-7D67D2344E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3183" y="4069591"/>
              <a:ext cx="627268" cy="3604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73F4B4E7-DB31-ECAB-5E36-EBE3F1103890}"/>
                </a:ext>
              </a:extLst>
            </p:cNvPr>
            <p:cNvCxnSpPr>
              <a:cxnSpLocks/>
            </p:cNvCxnSpPr>
            <p:nvPr/>
          </p:nvCxnSpPr>
          <p:spPr>
            <a:xfrm>
              <a:off x="5010482" y="4437580"/>
              <a:ext cx="630154" cy="3737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28180402-42AF-6F82-01A0-3EA966E92220}"/>
                </a:ext>
              </a:extLst>
            </p:cNvPr>
            <p:cNvSpPr/>
            <p:nvPr/>
          </p:nvSpPr>
          <p:spPr>
            <a:xfrm>
              <a:off x="4815962" y="3537781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EAD0D279-E5C8-B6EC-F42C-C5D8B4AFB8F9}"/>
                </a:ext>
              </a:extLst>
            </p:cNvPr>
            <p:cNvSpPr/>
            <p:nvPr/>
          </p:nvSpPr>
          <p:spPr>
            <a:xfrm>
              <a:off x="4815961" y="4186773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9DF7FEAC-87E1-CCB5-78B0-E09BD3BC8AA9}"/>
                </a:ext>
              </a:extLst>
            </p:cNvPr>
            <p:cNvSpPr/>
            <p:nvPr/>
          </p:nvSpPr>
          <p:spPr>
            <a:xfrm>
              <a:off x="4815961" y="4847957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3B2E49E-8CE7-AC1F-3841-63389882020B}"/>
                </a:ext>
              </a:extLst>
            </p:cNvPr>
            <p:cNvSpPr/>
            <p:nvPr/>
          </p:nvSpPr>
          <p:spPr>
            <a:xfrm>
              <a:off x="5397790" y="3842370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A1A1D48B-20AB-22E2-58D1-F50779AB2BFE}"/>
                </a:ext>
              </a:extLst>
            </p:cNvPr>
            <p:cNvSpPr/>
            <p:nvPr/>
          </p:nvSpPr>
          <p:spPr>
            <a:xfrm>
              <a:off x="5397790" y="4541778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E2717B1C-2119-4D02-632F-5A78A8F35F87}"/>
                </a:ext>
              </a:extLst>
            </p:cNvPr>
            <p:cNvSpPr/>
            <p:nvPr/>
          </p:nvSpPr>
          <p:spPr>
            <a:xfrm>
              <a:off x="4815960" y="2910056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FBB6E443-5B2B-AF20-000A-7BBFAE6031A2}"/>
                </a:ext>
              </a:extLst>
            </p:cNvPr>
            <p:cNvSpPr/>
            <p:nvPr/>
          </p:nvSpPr>
          <p:spPr>
            <a:xfrm>
              <a:off x="5392264" y="3197646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462F98A9-2329-3127-7E6E-8E0FF5762535}"/>
              </a:ext>
            </a:extLst>
          </p:cNvPr>
          <p:cNvGrpSpPr/>
          <p:nvPr/>
        </p:nvGrpSpPr>
        <p:grpSpPr>
          <a:xfrm rot="5400000">
            <a:off x="6660392" y="4251052"/>
            <a:ext cx="730063" cy="1740075"/>
            <a:chOff x="4815960" y="2910056"/>
            <a:chExt cx="1044539" cy="2400609"/>
          </a:xfrm>
        </p:grpSpPr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DDEE2D4B-6F08-5178-9DA1-8154DCB43417}"/>
                </a:ext>
              </a:extLst>
            </p:cNvPr>
            <p:cNvCxnSpPr>
              <a:cxnSpLocks/>
            </p:cNvCxnSpPr>
            <p:nvPr/>
          </p:nvCxnSpPr>
          <p:spPr>
            <a:xfrm>
              <a:off x="5023692" y="3139807"/>
              <a:ext cx="616944" cy="28919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C3C22DAA-C958-5806-84E9-D45420D76E07}"/>
                </a:ext>
              </a:extLst>
            </p:cNvPr>
            <p:cNvCxnSpPr>
              <a:cxnSpLocks/>
            </p:cNvCxnSpPr>
            <p:nvPr/>
          </p:nvCxnSpPr>
          <p:spPr>
            <a:xfrm>
              <a:off x="5023692" y="3139807"/>
              <a:ext cx="623549" cy="9617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5BA3EE2F-D6AE-1580-2CD1-0315AB9A53E1}"/>
                </a:ext>
              </a:extLst>
            </p:cNvPr>
            <p:cNvCxnSpPr>
              <a:cxnSpLocks/>
            </p:cNvCxnSpPr>
            <p:nvPr/>
          </p:nvCxnSpPr>
          <p:spPr>
            <a:xfrm>
              <a:off x="5017087" y="3139807"/>
              <a:ext cx="623549" cy="168009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2E97A3F1-DC3D-693E-0334-7D2C3C7B3E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0741" y="4788664"/>
              <a:ext cx="596500" cy="2802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247D71D3-24D1-7E22-CF13-13B6DFCDBA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7087" y="4101591"/>
              <a:ext cx="623549" cy="9550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B36C82E6-E1A5-D28C-D814-1D5EDC30F0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7531" y="3400821"/>
              <a:ext cx="586087" cy="165363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8D4A9024-2C7A-AF19-31B1-C7EBED8251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50201" y="3709868"/>
              <a:ext cx="610250" cy="39172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E3234F8E-A838-E355-DCAF-AF509E46C7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57435" y="3436679"/>
              <a:ext cx="566183" cy="25726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71FC7C18-FC22-36DA-5C0D-C2BC5A004E44}"/>
                </a:ext>
              </a:extLst>
            </p:cNvPr>
            <p:cNvCxnSpPr>
              <a:cxnSpLocks/>
            </p:cNvCxnSpPr>
            <p:nvPr/>
          </p:nvCxnSpPr>
          <p:spPr>
            <a:xfrm>
              <a:off x="5092446" y="3707727"/>
              <a:ext cx="531172" cy="1096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FB8671A9-3F82-6EE1-C691-D7A602182F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3528" y="3420694"/>
              <a:ext cx="583638" cy="9781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64460D67-EF88-3C4B-5151-389AEB85D3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3183" y="4069591"/>
              <a:ext cx="627268" cy="3604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EF475F02-0531-6AF7-F454-6C37B4518EFD}"/>
                </a:ext>
              </a:extLst>
            </p:cNvPr>
            <p:cNvCxnSpPr>
              <a:cxnSpLocks/>
            </p:cNvCxnSpPr>
            <p:nvPr/>
          </p:nvCxnSpPr>
          <p:spPr>
            <a:xfrm>
              <a:off x="5010482" y="4437580"/>
              <a:ext cx="630154" cy="3737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8B050D14-2DFE-AE0D-8E76-B54CC7CBAC35}"/>
                </a:ext>
              </a:extLst>
            </p:cNvPr>
            <p:cNvSpPr/>
            <p:nvPr/>
          </p:nvSpPr>
          <p:spPr>
            <a:xfrm>
              <a:off x="4815962" y="3537781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F138BDE7-1D1E-207C-6B83-C7B0D393707E}"/>
                </a:ext>
              </a:extLst>
            </p:cNvPr>
            <p:cNvSpPr/>
            <p:nvPr/>
          </p:nvSpPr>
          <p:spPr>
            <a:xfrm>
              <a:off x="4815961" y="4186773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42C0EDA8-9190-D503-561F-D33936DCD967}"/>
                </a:ext>
              </a:extLst>
            </p:cNvPr>
            <p:cNvSpPr/>
            <p:nvPr/>
          </p:nvSpPr>
          <p:spPr>
            <a:xfrm>
              <a:off x="4815961" y="4847957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041A63E7-3E20-F0E3-E334-4BB26B1D31B6}"/>
                </a:ext>
              </a:extLst>
            </p:cNvPr>
            <p:cNvSpPr/>
            <p:nvPr/>
          </p:nvSpPr>
          <p:spPr>
            <a:xfrm>
              <a:off x="5397790" y="3842370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74255452-5C25-916E-60B6-2CDD1647C9BF}"/>
                </a:ext>
              </a:extLst>
            </p:cNvPr>
            <p:cNvSpPr/>
            <p:nvPr/>
          </p:nvSpPr>
          <p:spPr>
            <a:xfrm>
              <a:off x="5397790" y="4541778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C1271DBE-65D6-C092-EE7A-BE653C58E1AE}"/>
                </a:ext>
              </a:extLst>
            </p:cNvPr>
            <p:cNvSpPr/>
            <p:nvPr/>
          </p:nvSpPr>
          <p:spPr>
            <a:xfrm>
              <a:off x="4815960" y="2910056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1226FEBE-946D-C07B-8512-4F798D96E40E}"/>
                </a:ext>
              </a:extLst>
            </p:cNvPr>
            <p:cNvSpPr/>
            <p:nvPr/>
          </p:nvSpPr>
          <p:spPr>
            <a:xfrm>
              <a:off x="5392264" y="3197646"/>
              <a:ext cx="462709" cy="4627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1A11D80E-D243-E976-4AF7-BD16BA4478DE}"/>
              </a:ext>
            </a:extLst>
          </p:cNvPr>
          <p:cNvSpPr txBox="1"/>
          <p:nvPr/>
        </p:nvSpPr>
        <p:spPr>
          <a:xfrm>
            <a:off x="5671798" y="6122203"/>
            <a:ext cx="26779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Update #1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44D75EA7-7B83-92E8-D85E-F64E7518F271}"/>
              </a:ext>
            </a:extLst>
          </p:cNvPr>
          <p:cNvSpPr txBox="1"/>
          <p:nvPr/>
        </p:nvSpPr>
        <p:spPr>
          <a:xfrm>
            <a:off x="9083457" y="6138318"/>
            <a:ext cx="26779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Update #2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F187F35-C0EA-1738-D1C9-115C5004B9FB}"/>
              </a:ext>
            </a:extLst>
          </p:cNvPr>
          <p:cNvSpPr txBox="1"/>
          <p:nvPr/>
        </p:nvSpPr>
        <p:spPr>
          <a:xfrm>
            <a:off x="1608462" y="4840824"/>
            <a:ext cx="48474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+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4C1879A-644B-0C66-1D28-44B2A8332403}"/>
              </a:ext>
            </a:extLst>
          </p:cNvPr>
          <p:cNvGrpSpPr/>
          <p:nvPr/>
        </p:nvGrpSpPr>
        <p:grpSpPr>
          <a:xfrm rot="5400000">
            <a:off x="2577696" y="4490565"/>
            <a:ext cx="261232" cy="1177572"/>
            <a:chOff x="6378767" y="3170063"/>
            <a:chExt cx="488414" cy="1867960"/>
          </a:xfrm>
          <a:solidFill>
            <a:schemeClr val="bg1">
              <a:lumMod val="85000"/>
            </a:schemeClr>
          </a:solidFill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C72615F-7053-4081-5D98-94D871AA1988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79356FC-6FD5-0FE7-F9BF-E2CB01C65A2F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B3DA4D0-7F0E-B9F0-2C4E-384DBEA041CA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54516E9-96AD-FB87-A11B-9606FCCED4CA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8941E9EA-53F5-96E9-7707-9B7AB1D53B68}"/>
              </a:ext>
            </a:extLst>
          </p:cNvPr>
          <p:cNvSpPr txBox="1"/>
          <p:nvPr/>
        </p:nvSpPr>
        <p:spPr>
          <a:xfrm>
            <a:off x="3355552" y="4797332"/>
            <a:ext cx="48474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+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DF5E174-C45F-505E-0B74-7FD4C9662BFD}"/>
              </a:ext>
            </a:extLst>
          </p:cNvPr>
          <p:cNvGrpSpPr/>
          <p:nvPr/>
        </p:nvGrpSpPr>
        <p:grpSpPr>
          <a:xfrm rot="5400000">
            <a:off x="4298464" y="4491526"/>
            <a:ext cx="261232" cy="1177572"/>
            <a:chOff x="6378767" y="3170063"/>
            <a:chExt cx="488414" cy="1867960"/>
          </a:xfrm>
          <a:solidFill>
            <a:schemeClr val="bg1">
              <a:lumMod val="85000"/>
            </a:schemeClr>
          </a:solidFill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1F6147C-F433-BF29-74B7-1C89ECE8D673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ED4DFFA-95BC-875E-BE9B-E68933CA5308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BAE5E53-95B7-339C-F66B-D958D9C2FD7B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E59450F-8CDD-4D94-9B3C-3DB25DB45CE7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ED60277-F080-0173-5837-B36C67AB7569}"/>
              </a:ext>
            </a:extLst>
          </p:cNvPr>
          <p:cNvGrpSpPr/>
          <p:nvPr/>
        </p:nvGrpSpPr>
        <p:grpSpPr>
          <a:xfrm rot="5400000">
            <a:off x="2577696" y="5418916"/>
            <a:ext cx="261232" cy="1177572"/>
            <a:chOff x="6378767" y="3170063"/>
            <a:chExt cx="488414" cy="186796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F018789-D4F1-A610-EF3B-40DB98F635E6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5308E19-9B00-A4F0-1A8D-5549257F44B5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14E6590-6AF5-381A-A298-6A1254C3AFF6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C5FC2DA-6E84-C35D-9029-3EE4A757FBBE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91B63413-B461-3D0C-B17E-3C6FE82C6888}"/>
              </a:ext>
            </a:extLst>
          </p:cNvPr>
          <p:cNvSpPr txBox="1"/>
          <p:nvPr/>
        </p:nvSpPr>
        <p:spPr>
          <a:xfrm>
            <a:off x="2484301" y="5318453"/>
            <a:ext cx="48474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524680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CBD78-9C64-7FAA-566D-0310B0BAA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82DD62-AC11-6CAD-BF78-AAF3D1D5187C}"/>
              </a:ext>
            </a:extLst>
          </p:cNvPr>
          <p:cNvSpPr txBox="1"/>
          <p:nvPr/>
        </p:nvSpPr>
        <p:spPr>
          <a:xfrm>
            <a:off x="1608462" y="11017"/>
            <a:ext cx="89750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do we apply a neural network to a graph?</a:t>
            </a:r>
            <a:endParaRPr lang="en-US" sz="3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A06C9A-E3B3-FC5F-9292-ED24A3184087}"/>
              </a:ext>
            </a:extLst>
          </p:cNvPr>
          <p:cNvCxnSpPr/>
          <p:nvPr/>
        </p:nvCxnSpPr>
        <p:spPr>
          <a:xfrm>
            <a:off x="2082187" y="1240830"/>
            <a:ext cx="1595610" cy="231354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F5662BE-2A65-016F-3C4A-5E36F40EB629}"/>
              </a:ext>
            </a:extLst>
          </p:cNvPr>
          <p:cNvCxnSpPr>
            <a:cxnSpLocks/>
          </p:cNvCxnSpPr>
          <p:nvPr/>
        </p:nvCxnSpPr>
        <p:spPr>
          <a:xfrm>
            <a:off x="2064743" y="1260111"/>
            <a:ext cx="950204" cy="990085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00390D2-3ADD-1C55-4DE2-1593EB636081}"/>
              </a:ext>
            </a:extLst>
          </p:cNvPr>
          <p:cNvCxnSpPr>
            <a:cxnSpLocks/>
          </p:cNvCxnSpPr>
          <p:nvPr/>
        </p:nvCxnSpPr>
        <p:spPr>
          <a:xfrm flipH="1">
            <a:off x="1822372" y="1260110"/>
            <a:ext cx="252011" cy="1366005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0957A75-E2F0-D11C-1A1A-F8CA31F3C7E4}"/>
              </a:ext>
            </a:extLst>
          </p:cNvPr>
          <p:cNvCxnSpPr>
            <a:cxnSpLocks/>
          </p:cNvCxnSpPr>
          <p:nvPr/>
        </p:nvCxnSpPr>
        <p:spPr>
          <a:xfrm flipV="1">
            <a:off x="1840732" y="2237714"/>
            <a:ext cx="1174215" cy="384914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0F66559-6D89-4D83-C32D-177A0DF14DF2}"/>
              </a:ext>
            </a:extLst>
          </p:cNvPr>
          <p:cNvCxnSpPr>
            <a:cxnSpLocks/>
          </p:cNvCxnSpPr>
          <p:nvPr/>
        </p:nvCxnSpPr>
        <p:spPr>
          <a:xfrm flipV="1">
            <a:off x="3033307" y="1485038"/>
            <a:ext cx="644490" cy="758329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16080DA1-7A98-2E38-3BB7-3ADAC395D0F2}"/>
              </a:ext>
            </a:extLst>
          </p:cNvPr>
          <p:cNvSpPr/>
          <p:nvPr/>
        </p:nvSpPr>
        <p:spPr>
          <a:xfrm>
            <a:off x="1839816" y="1022330"/>
            <a:ext cx="484742" cy="462708"/>
          </a:xfrm>
          <a:prstGeom prst="ellipse">
            <a:avLst/>
          </a:prstGeom>
          <a:solidFill>
            <a:srgbClr val="FFD0C9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49D4D77-F11A-D64D-A375-05A792AB86C2}"/>
              </a:ext>
            </a:extLst>
          </p:cNvPr>
          <p:cNvSpPr/>
          <p:nvPr/>
        </p:nvSpPr>
        <p:spPr>
          <a:xfrm>
            <a:off x="3435426" y="1240830"/>
            <a:ext cx="484742" cy="462708"/>
          </a:xfrm>
          <a:prstGeom prst="ellipse">
            <a:avLst/>
          </a:prstGeom>
          <a:solidFill>
            <a:srgbClr val="FFD0C9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F21D6CD-4744-C617-77E6-0A7D9AE726F8}"/>
              </a:ext>
            </a:extLst>
          </p:cNvPr>
          <p:cNvGrpSpPr/>
          <p:nvPr/>
        </p:nvGrpSpPr>
        <p:grpSpPr>
          <a:xfrm rot="5400000">
            <a:off x="724727" y="2001661"/>
            <a:ext cx="261232" cy="1177572"/>
            <a:chOff x="6378767" y="3170063"/>
            <a:chExt cx="488414" cy="1867960"/>
          </a:xfrm>
          <a:solidFill>
            <a:srgbClr val="FFD0C9"/>
          </a:solidFill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E7A1ED1-00BE-8388-4D45-A5BA9521C6E1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grp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168FE6A-D7E0-366D-4B98-C66554EAD4DF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grp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52AE29A-AD38-7FFC-3269-2BCF04DA320B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C4022D9-D171-8055-7D8C-32645B753F36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BC93D6A-D7B7-91C5-5BE9-7790C065D3A2}"/>
              </a:ext>
            </a:extLst>
          </p:cNvPr>
          <p:cNvGrpSpPr/>
          <p:nvPr/>
        </p:nvGrpSpPr>
        <p:grpSpPr>
          <a:xfrm rot="5400000">
            <a:off x="2818516" y="1063465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E132EBF-7EB6-89E1-16BC-0E21ECF94779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C212397-71AA-BB38-5D45-07FA42EB03C4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29A694E8-E443-4CB9-7FF6-F8E9C881461C}"/>
              </a:ext>
            </a:extLst>
          </p:cNvPr>
          <p:cNvGrpSpPr/>
          <p:nvPr/>
        </p:nvGrpSpPr>
        <p:grpSpPr>
          <a:xfrm rot="5400000">
            <a:off x="1814934" y="1699083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EB9D204-24B4-B2EF-51A0-235282856621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CAB589C-14BA-6722-AF3F-E2B88DA241E5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E32B664-594F-9A50-8FDE-DF15B4905D6A}"/>
              </a:ext>
            </a:extLst>
          </p:cNvPr>
          <p:cNvGrpSpPr/>
          <p:nvPr/>
        </p:nvGrpSpPr>
        <p:grpSpPr>
          <a:xfrm rot="5400000">
            <a:off x="2439951" y="1504175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5A0E62B5-A990-5F64-8942-271AFD37127B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52625F28-112E-B278-2E8B-7E66BEAEC372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4A1B016-A817-9392-5CD4-509582661B17}"/>
              </a:ext>
            </a:extLst>
          </p:cNvPr>
          <p:cNvGrpSpPr/>
          <p:nvPr/>
        </p:nvGrpSpPr>
        <p:grpSpPr>
          <a:xfrm rot="5400000">
            <a:off x="3263008" y="1611342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00A61DB0-9DCD-35AD-82FA-9327624C1C7C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A7E75F28-4151-6DE0-8E33-866FE167A94A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FBAF60F-7812-5A49-2C73-F9C14A74D742}"/>
              </a:ext>
            </a:extLst>
          </p:cNvPr>
          <p:cNvGrpSpPr/>
          <p:nvPr/>
        </p:nvGrpSpPr>
        <p:grpSpPr>
          <a:xfrm rot="5400000">
            <a:off x="2312201" y="2159525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D58206FD-B77D-5634-6E85-960C754CA83C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9C6150A8-D4D0-A6EC-F83C-EB733DE781A2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3053A55-B157-1F80-EC8F-05E1979CABA6}"/>
              </a:ext>
            </a:extLst>
          </p:cNvPr>
          <p:cNvGrpSpPr/>
          <p:nvPr/>
        </p:nvGrpSpPr>
        <p:grpSpPr>
          <a:xfrm rot="5400000">
            <a:off x="932305" y="555727"/>
            <a:ext cx="261232" cy="1177572"/>
            <a:chOff x="6378767" y="3170063"/>
            <a:chExt cx="488414" cy="186796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49D44E6-B38A-885F-6F18-9D88EBDB1B2F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E17AC4D-2B69-6F95-E7CC-FA1983EC3C50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86F58E-98FC-7303-D349-5794CDEF038C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6D6D618-B06B-1749-ADE2-98FCCF257D32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DFA9F4A-8DD0-9794-8B70-235F363153C9}"/>
              </a:ext>
            </a:extLst>
          </p:cNvPr>
          <p:cNvGrpSpPr/>
          <p:nvPr/>
        </p:nvGrpSpPr>
        <p:grpSpPr>
          <a:xfrm rot="5400000">
            <a:off x="4086304" y="376988"/>
            <a:ext cx="261232" cy="1177572"/>
            <a:chOff x="6378767" y="3170063"/>
            <a:chExt cx="488414" cy="18679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E01D057-34DD-3251-E6F0-DA59886C3E02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669BE49-7719-0647-22ED-3DE9193E186F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F350B5A-1198-7EED-E5C7-3172EB82C582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CC9F92-978F-12ED-F03F-451FC2EEB7D6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4EF09E1-C8AC-68B8-FF8D-C4D18867E610}"/>
              </a:ext>
            </a:extLst>
          </p:cNvPr>
          <p:cNvGrpSpPr/>
          <p:nvPr/>
        </p:nvGrpSpPr>
        <p:grpSpPr>
          <a:xfrm rot="5400000">
            <a:off x="3915315" y="1726289"/>
            <a:ext cx="261232" cy="1177572"/>
            <a:chOff x="6378767" y="3170063"/>
            <a:chExt cx="488414" cy="1867960"/>
          </a:xfrm>
          <a:solidFill>
            <a:srgbClr val="FFD0C9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18A920C-3EC1-B7CB-4E40-5271A8BC65F7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grp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ABAA512-6B63-7D43-5A81-7E6632E2D27A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grp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277AA7-9A0D-49D4-CFE6-29D1603BD93B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7A98A07-36B1-322A-F9C4-3EFD3A862689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D385776-193D-DDE8-9B17-4A93E1F75768}"/>
              </a:ext>
            </a:extLst>
          </p:cNvPr>
          <p:cNvGrpSpPr/>
          <p:nvPr/>
        </p:nvGrpSpPr>
        <p:grpSpPr>
          <a:xfrm rot="5400000">
            <a:off x="3877985" y="2718224"/>
            <a:ext cx="261232" cy="1177572"/>
            <a:chOff x="6378767" y="3170063"/>
            <a:chExt cx="488414" cy="186796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21C3587-FA86-2181-78C8-AA780EB7FE67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0453904-DDED-6DCE-B058-32EB58CDD15E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grpFill/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3DE8544-4B7F-8F4E-0AAC-649CB8107419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26F03F1D-5CF2-1F13-5B89-6AF997CBCE73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1D543D98-3910-0B37-CCF1-C9C531F244D1}"/>
              </a:ext>
            </a:extLst>
          </p:cNvPr>
          <p:cNvCxnSpPr>
            <a:cxnSpLocks/>
          </p:cNvCxnSpPr>
          <p:nvPr/>
        </p:nvCxnSpPr>
        <p:spPr>
          <a:xfrm flipV="1">
            <a:off x="2968127" y="2251850"/>
            <a:ext cx="57070" cy="105516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B39F5A2-4CF6-3F92-AB86-B645A327F18A}"/>
              </a:ext>
            </a:extLst>
          </p:cNvPr>
          <p:cNvGrpSpPr/>
          <p:nvPr/>
        </p:nvGrpSpPr>
        <p:grpSpPr>
          <a:xfrm rot="5400000">
            <a:off x="2877275" y="2537286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8BC9E0F-0362-1EAA-C10C-BDD402DAEC80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747A003-CE78-87D9-5ED9-7F8C90B26810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D5A2986F-1B1F-38E6-20A0-5274D5BEFFD2}"/>
              </a:ext>
            </a:extLst>
          </p:cNvPr>
          <p:cNvCxnSpPr>
            <a:cxnSpLocks/>
          </p:cNvCxnSpPr>
          <p:nvPr/>
        </p:nvCxnSpPr>
        <p:spPr>
          <a:xfrm flipH="1" flipV="1">
            <a:off x="1846311" y="2581495"/>
            <a:ext cx="1120080" cy="739715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9B94C65-747F-7CEA-D5EA-A773E437A902}"/>
              </a:ext>
            </a:extLst>
          </p:cNvPr>
          <p:cNvGrpSpPr/>
          <p:nvPr/>
        </p:nvGrpSpPr>
        <p:grpSpPr>
          <a:xfrm rot="5400000">
            <a:off x="2276479" y="2704261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4D16848D-7DEA-93DB-0D00-57E367A19D92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1D688098-99A1-08BE-7689-7E2C477C0F16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D1263B39-4891-4E38-FFF3-2B915E7CED0C}"/>
              </a:ext>
            </a:extLst>
          </p:cNvPr>
          <p:cNvSpPr/>
          <p:nvPr/>
        </p:nvSpPr>
        <p:spPr>
          <a:xfrm>
            <a:off x="1597445" y="2361396"/>
            <a:ext cx="484742" cy="462708"/>
          </a:xfrm>
          <a:prstGeom prst="ellipse">
            <a:avLst/>
          </a:prstGeom>
          <a:solidFill>
            <a:srgbClr val="FFD0C9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D007D73-B7A3-AB9E-8290-4CDEF771AA28}"/>
              </a:ext>
            </a:extLst>
          </p:cNvPr>
          <p:cNvSpPr/>
          <p:nvPr/>
        </p:nvSpPr>
        <p:spPr>
          <a:xfrm>
            <a:off x="2708312" y="3075656"/>
            <a:ext cx="484742" cy="46270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EEA43A1-37C8-5212-980B-0AB674C890A2}"/>
              </a:ext>
            </a:extLst>
          </p:cNvPr>
          <p:cNvSpPr/>
          <p:nvPr/>
        </p:nvSpPr>
        <p:spPr>
          <a:xfrm>
            <a:off x="2772576" y="2018842"/>
            <a:ext cx="484742" cy="462708"/>
          </a:xfrm>
          <a:prstGeom prst="ellipse">
            <a:avLst/>
          </a:prstGeom>
          <a:solidFill>
            <a:srgbClr val="FFD0C9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066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BE7F39D-09E0-4F29-85C4-33AEE7F72ACE}"/>
              </a:ext>
            </a:extLst>
          </p:cNvPr>
          <p:cNvCxnSpPr>
            <a:cxnSpLocks/>
          </p:cNvCxnSpPr>
          <p:nvPr/>
        </p:nvCxnSpPr>
        <p:spPr>
          <a:xfrm>
            <a:off x="763836" y="3429000"/>
            <a:ext cx="10664327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C20FE7-3F48-6199-3AE7-FE080B51A45D}"/>
              </a:ext>
            </a:extLst>
          </p:cNvPr>
          <p:cNvCxnSpPr>
            <a:cxnSpLocks/>
          </p:cNvCxnSpPr>
          <p:nvPr/>
        </p:nvCxnSpPr>
        <p:spPr>
          <a:xfrm>
            <a:off x="1520324" y="1244906"/>
            <a:ext cx="0" cy="2555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AB237BF-5291-7B99-1576-2C7362392516}"/>
              </a:ext>
            </a:extLst>
          </p:cNvPr>
          <p:cNvSpPr txBox="1"/>
          <p:nvPr/>
        </p:nvSpPr>
        <p:spPr>
          <a:xfrm>
            <a:off x="1520324" y="351795"/>
            <a:ext cx="3095739" cy="101566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Behler-Parrinello Neural Networks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493C53-0FD6-B228-5479-A703E4F8F5F3}"/>
              </a:ext>
            </a:extLst>
          </p:cNvPr>
          <p:cNvSpPr txBox="1"/>
          <p:nvPr/>
        </p:nvSpPr>
        <p:spPr>
          <a:xfrm>
            <a:off x="1597446" y="1424012"/>
            <a:ext cx="17516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2007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5195B6C-587A-0630-7B4D-D7A4A2FFE4B2}"/>
              </a:ext>
            </a:extLst>
          </p:cNvPr>
          <p:cNvCxnSpPr>
            <a:cxnSpLocks/>
          </p:cNvCxnSpPr>
          <p:nvPr/>
        </p:nvCxnSpPr>
        <p:spPr>
          <a:xfrm>
            <a:off x="5032869" y="1277956"/>
            <a:ext cx="0" cy="2555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2B200EE-EC18-6E56-77E5-02690EC42D66}"/>
              </a:ext>
            </a:extLst>
          </p:cNvPr>
          <p:cNvSpPr txBox="1"/>
          <p:nvPr/>
        </p:nvSpPr>
        <p:spPr>
          <a:xfrm>
            <a:off x="5032870" y="775195"/>
            <a:ext cx="1828802" cy="55399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DeePMD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9147F4-B476-2B9E-385C-8975056DC77A}"/>
              </a:ext>
            </a:extLst>
          </p:cNvPr>
          <p:cNvSpPr txBox="1"/>
          <p:nvPr/>
        </p:nvSpPr>
        <p:spPr>
          <a:xfrm>
            <a:off x="5109990" y="1424012"/>
            <a:ext cx="17516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2018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3EBB129-4BB8-808C-6FF6-89D16A38B6A1}"/>
              </a:ext>
            </a:extLst>
          </p:cNvPr>
          <p:cNvCxnSpPr>
            <a:cxnSpLocks/>
          </p:cNvCxnSpPr>
          <p:nvPr/>
        </p:nvCxnSpPr>
        <p:spPr>
          <a:xfrm>
            <a:off x="8743717" y="1277956"/>
            <a:ext cx="0" cy="2555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81C7351-DBFE-A0AB-BA3B-FAF2925F721F}"/>
              </a:ext>
            </a:extLst>
          </p:cNvPr>
          <p:cNvSpPr txBox="1"/>
          <p:nvPr/>
        </p:nvSpPr>
        <p:spPr>
          <a:xfrm>
            <a:off x="8743717" y="773658"/>
            <a:ext cx="1828802" cy="5539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NequIP*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618F6A-0791-2626-0A9A-37CA64F02DEA}"/>
              </a:ext>
            </a:extLst>
          </p:cNvPr>
          <p:cNvSpPr txBox="1"/>
          <p:nvPr/>
        </p:nvSpPr>
        <p:spPr>
          <a:xfrm>
            <a:off x="8782277" y="1422475"/>
            <a:ext cx="17516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>
                <a:solidFill>
                  <a:schemeClr val="accent3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3195051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24D29-04BD-D9E8-EE0A-D7C504F2D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6BE0D8-9873-1FC1-7619-93DD9347D9B3}"/>
              </a:ext>
            </a:extLst>
          </p:cNvPr>
          <p:cNvSpPr txBox="1"/>
          <p:nvPr/>
        </p:nvSpPr>
        <p:spPr>
          <a:xfrm>
            <a:off x="1608462" y="11017"/>
            <a:ext cx="89750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do we apply a neural network to a graph?</a:t>
            </a:r>
            <a:endParaRPr lang="en-US" sz="3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6E46B1B-7527-B17B-1DD5-A68E44976B78}"/>
              </a:ext>
            </a:extLst>
          </p:cNvPr>
          <p:cNvCxnSpPr/>
          <p:nvPr/>
        </p:nvCxnSpPr>
        <p:spPr>
          <a:xfrm>
            <a:off x="2082187" y="1240830"/>
            <a:ext cx="1595610" cy="231354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6C64FF8-E9F7-63EE-782A-35B3D083BECC}"/>
              </a:ext>
            </a:extLst>
          </p:cNvPr>
          <p:cNvCxnSpPr>
            <a:cxnSpLocks/>
          </p:cNvCxnSpPr>
          <p:nvPr/>
        </p:nvCxnSpPr>
        <p:spPr>
          <a:xfrm>
            <a:off x="2064743" y="1260111"/>
            <a:ext cx="950204" cy="990085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C4EBF87-9F97-C13E-4C72-43DFBB934FAD}"/>
              </a:ext>
            </a:extLst>
          </p:cNvPr>
          <p:cNvCxnSpPr>
            <a:cxnSpLocks/>
          </p:cNvCxnSpPr>
          <p:nvPr/>
        </p:nvCxnSpPr>
        <p:spPr>
          <a:xfrm flipH="1">
            <a:off x="1822372" y="1260110"/>
            <a:ext cx="252011" cy="1366005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18B1AE1-1B2F-1107-C215-C855FB756B74}"/>
              </a:ext>
            </a:extLst>
          </p:cNvPr>
          <p:cNvCxnSpPr>
            <a:cxnSpLocks/>
          </p:cNvCxnSpPr>
          <p:nvPr/>
        </p:nvCxnSpPr>
        <p:spPr>
          <a:xfrm flipV="1">
            <a:off x="1840732" y="2237714"/>
            <a:ext cx="1174215" cy="384914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4E21DD1-22BB-27C6-448D-43D2CB6CBF35}"/>
              </a:ext>
            </a:extLst>
          </p:cNvPr>
          <p:cNvCxnSpPr>
            <a:cxnSpLocks/>
          </p:cNvCxnSpPr>
          <p:nvPr/>
        </p:nvCxnSpPr>
        <p:spPr>
          <a:xfrm flipV="1">
            <a:off x="3033307" y="1485038"/>
            <a:ext cx="644490" cy="758329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44DCA229-1714-3840-87B0-C4531B2EECDE}"/>
              </a:ext>
            </a:extLst>
          </p:cNvPr>
          <p:cNvSpPr/>
          <p:nvPr/>
        </p:nvSpPr>
        <p:spPr>
          <a:xfrm>
            <a:off x="1839816" y="1022330"/>
            <a:ext cx="484742" cy="462708"/>
          </a:xfrm>
          <a:prstGeom prst="ellipse">
            <a:avLst/>
          </a:prstGeom>
          <a:solidFill>
            <a:srgbClr val="FFD0C9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79BFEEC-8A83-8EDB-81AB-D2A424F14185}"/>
              </a:ext>
            </a:extLst>
          </p:cNvPr>
          <p:cNvSpPr/>
          <p:nvPr/>
        </p:nvSpPr>
        <p:spPr>
          <a:xfrm>
            <a:off x="3435426" y="1240830"/>
            <a:ext cx="484742" cy="462708"/>
          </a:xfrm>
          <a:prstGeom prst="ellipse">
            <a:avLst/>
          </a:prstGeom>
          <a:solidFill>
            <a:srgbClr val="FFD0C9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5EE1945-D703-D9CE-7035-D5CA3EA7E04C}"/>
              </a:ext>
            </a:extLst>
          </p:cNvPr>
          <p:cNvGrpSpPr/>
          <p:nvPr/>
        </p:nvGrpSpPr>
        <p:grpSpPr>
          <a:xfrm rot="5400000">
            <a:off x="724727" y="2001661"/>
            <a:ext cx="261232" cy="1177572"/>
            <a:chOff x="6378767" y="3170063"/>
            <a:chExt cx="488414" cy="1867960"/>
          </a:xfrm>
          <a:solidFill>
            <a:srgbClr val="FFD0C9"/>
          </a:solidFill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00EA8-4D84-95E6-9DB0-8C9AB7DE6F49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solidFill>
              <a:srgbClr val="C0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14E601F-B59B-7E43-32EA-12EF19249AD5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solidFill>
              <a:srgbClr val="FF3E55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2414E7C-5FAF-0637-CF32-A495399E585B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solidFill>
              <a:srgbClr val="FA8E76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2772309-4062-FFE3-076A-9E80037BF117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solidFill>
              <a:srgbClr val="FA8E76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AD38F77-8759-7D49-7F79-EF8BDDA8EC8E}"/>
              </a:ext>
            </a:extLst>
          </p:cNvPr>
          <p:cNvGrpSpPr/>
          <p:nvPr/>
        </p:nvGrpSpPr>
        <p:grpSpPr>
          <a:xfrm rot="5400000">
            <a:off x="2818516" y="1063465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94457FE-E994-7CC7-E60C-C5F304763429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C7F0A02-2CAC-7635-F4AF-A6A65BBD32BE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472F072-9C81-C7E2-15B0-915FB5F64D0A}"/>
              </a:ext>
            </a:extLst>
          </p:cNvPr>
          <p:cNvGrpSpPr/>
          <p:nvPr/>
        </p:nvGrpSpPr>
        <p:grpSpPr>
          <a:xfrm rot="5400000">
            <a:off x="1814934" y="1699083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47FC6C8-6974-45D0-1CC5-9E1A6473ED2B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61D9F487-0502-4E5D-5A29-8A8407798CF5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24C20141-8EA6-F628-89BB-EF8E8FB793AE}"/>
              </a:ext>
            </a:extLst>
          </p:cNvPr>
          <p:cNvGrpSpPr/>
          <p:nvPr/>
        </p:nvGrpSpPr>
        <p:grpSpPr>
          <a:xfrm rot="5400000">
            <a:off x="2439951" y="1504175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E1BB4CD-9735-9E98-B29A-88B26A196EC9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C7D469D-055F-D803-4523-5AA2E8A0BE07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B028225A-30E8-848C-5E46-455A5A1E61D5}"/>
              </a:ext>
            </a:extLst>
          </p:cNvPr>
          <p:cNvGrpSpPr/>
          <p:nvPr/>
        </p:nvGrpSpPr>
        <p:grpSpPr>
          <a:xfrm rot="5400000">
            <a:off x="3263008" y="1611342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9EAA30F-0178-4AA0-98B2-765D50F02796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1BD7CF8E-AE38-6351-3B66-ABB2DD0174C4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E0E928F-6A0B-20D0-D9A1-76A2EA61876C}"/>
              </a:ext>
            </a:extLst>
          </p:cNvPr>
          <p:cNvGrpSpPr/>
          <p:nvPr/>
        </p:nvGrpSpPr>
        <p:grpSpPr>
          <a:xfrm rot="5400000">
            <a:off x="2312201" y="2159525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18540F0-6766-9331-9CC0-B31BB200EBDA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6E6C70E-5493-55C0-4A36-49CE95B19339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52F0908-97D8-B5E4-A450-A80EAE39D2EA}"/>
              </a:ext>
            </a:extLst>
          </p:cNvPr>
          <p:cNvGrpSpPr/>
          <p:nvPr/>
        </p:nvGrpSpPr>
        <p:grpSpPr>
          <a:xfrm rot="5400000">
            <a:off x="932305" y="555727"/>
            <a:ext cx="261232" cy="1177572"/>
            <a:chOff x="6378767" y="3170063"/>
            <a:chExt cx="488414" cy="186796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96713E4-23A8-6B50-AC42-419842677174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solidFill>
              <a:srgbClr val="FF3E55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F52394C-5F10-7D2B-E263-69D404490B5E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solidFill>
              <a:srgbClr val="FA8E76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9D4015-E5F9-8C8E-6A90-1CEE04777BEC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solidFill>
              <a:srgbClr val="C0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92F31A-3932-845B-C27D-BE6D4BDB27C4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F90D034-E6EC-F0C6-E3D7-CA489A3B06AD}"/>
              </a:ext>
            </a:extLst>
          </p:cNvPr>
          <p:cNvGrpSpPr/>
          <p:nvPr/>
        </p:nvGrpSpPr>
        <p:grpSpPr>
          <a:xfrm rot="5400000">
            <a:off x="4086304" y="376988"/>
            <a:ext cx="261232" cy="1177572"/>
            <a:chOff x="6378767" y="3170063"/>
            <a:chExt cx="488414" cy="18679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93D6C02-9C89-2C29-8B13-E4686D31B29C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CE00E01-4165-6AEC-FC07-1A39743909D4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solidFill>
              <a:srgbClr val="F9907A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072B7F4-4574-D13C-BA1D-5F976F947526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solidFill>
              <a:srgbClr val="FF3E55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ADDE3DA-C50B-A51E-08CB-71798725E3B5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solidFill>
              <a:srgbClr val="C0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EE34FE-CA04-379D-1D4F-978F91643372}"/>
              </a:ext>
            </a:extLst>
          </p:cNvPr>
          <p:cNvGrpSpPr/>
          <p:nvPr/>
        </p:nvGrpSpPr>
        <p:grpSpPr>
          <a:xfrm rot="5400000">
            <a:off x="3915315" y="1726289"/>
            <a:ext cx="261232" cy="1177572"/>
            <a:chOff x="6378767" y="3170063"/>
            <a:chExt cx="488414" cy="1867960"/>
          </a:xfrm>
          <a:solidFill>
            <a:srgbClr val="FFD0C9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7B1DC88-94B6-D35F-E4B7-1A8E28CE7728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7347B96-2BF8-2B68-99A3-489E72205080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solidFill>
              <a:srgbClr val="F9907A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20793FC-30C2-1637-5779-7A1EF42DF410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BD28DC6-70E1-7CDF-0B56-201B5C173ADB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69DC998-8BF6-5F20-DED9-5892C9DA202C}"/>
              </a:ext>
            </a:extLst>
          </p:cNvPr>
          <p:cNvGrpSpPr/>
          <p:nvPr/>
        </p:nvGrpSpPr>
        <p:grpSpPr>
          <a:xfrm rot="5400000">
            <a:off x="3877985" y="2718224"/>
            <a:ext cx="261232" cy="1177572"/>
            <a:chOff x="6378767" y="3170063"/>
            <a:chExt cx="488414" cy="1867960"/>
          </a:xfrm>
          <a:solidFill>
            <a:srgbClr val="FFD0C9"/>
          </a:solidFill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F687F69-B80D-DEC3-D44C-EC2F2FCE02B5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39B915F-2C10-19CF-DE7D-78E87949A13D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solidFill>
              <a:srgbClr val="FA8E76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8C9B58C-580A-AFF2-1540-0E2B4A3743EB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3D0BEAB-889C-565D-DCA9-3C31CC0B028D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solidFill>
              <a:srgbClr val="FF3E55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E0CA1EC0-7E49-49D1-CFA6-BCF041732137}"/>
              </a:ext>
            </a:extLst>
          </p:cNvPr>
          <p:cNvCxnSpPr>
            <a:cxnSpLocks/>
          </p:cNvCxnSpPr>
          <p:nvPr/>
        </p:nvCxnSpPr>
        <p:spPr>
          <a:xfrm flipV="1">
            <a:off x="2968127" y="2251850"/>
            <a:ext cx="57070" cy="105516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D5516AB-EE75-E13D-2127-B10A35B90AD6}"/>
              </a:ext>
            </a:extLst>
          </p:cNvPr>
          <p:cNvGrpSpPr/>
          <p:nvPr/>
        </p:nvGrpSpPr>
        <p:grpSpPr>
          <a:xfrm rot="5400000">
            <a:off x="2877275" y="2537286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5AA508B0-212F-CB2D-7BAB-911CB23CB323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3F5121A-8263-6A3E-6452-5CA923E0EC37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05C2FF7-20CA-A4C7-D34F-6D16B9060224}"/>
              </a:ext>
            </a:extLst>
          </p:cNvPr>
          <p:cNvCxnSpPr>
            <a:cxnSpLocks/>
          </p:cNvCxnSpPr>
          <p:nvPr/>
        </p:nvCxnSpPr>
        <p:spPr>
          <a:xfrm flipH="1" flipV="1">
            <a:off x="1846311" y="2581495"/>
            <a:ext cx="1120080" cy="739715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9508F88-71FF-98F0-B190-9B9F27D1E44D}"/>
              </a:ext>
            </a:extLst>
          </p:cNvPr>
          <p:cNvGrpSpPr/>
          <p:nvPr/>
        </p:nvGrpSpPr>
        <p:grpSpPr>
          <a:xfrm rot="5400000">
            <a:off x="2276479" y="2704261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7F407AFB-87FB-A011-C28E-E50E00B14304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23D2844E-E19A-34FE-28B6-63A1C3150585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DA6D7085-4810-2784-99D6-3B4F3F3CDFFE}"/>
              </a:ext>
            </a:extLst>
          </p:cNvPr>
          <p:cNvSpPr/>
          <p:nvPr/>
        </p:nvSpPr>
        <p:spPr>
          <a:xfrm>
            <a:off x="1597445" y="2361396"/>
            <a:ext cx="484742" cy="462708"/>
          </a:xfrm>
          <a:prstGeom prst="ellipse">
            <a:avLst/>
          </a:prstGeom>
          <a:solidFill>
            <a:srgbClr val="FFD0C9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95902EE-1428-82EE-55BC-364B28F58A2A}"/>
              </a:ext>
            </a:extLst>
          </p:cNvPr>
          <p:cNvSpPr/>
          <p:nvPr/>
        </p:nvSpPr>
        <p:spPr>
          <a:xfrm>
            <a:off x="2708312" y="3075656"/>
            <a:ext cx="484742" cy="462708"/>
          </a:xfrm>
          <a:prstGeom prst="ellipse">
            <a:avLst/>
          </a:prstGeom>
          <a:solidFill>
            <a:srgbClr val="FFD0C9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5E845BB-5004-60F5-DD64-FB06AB24C42E}"/>
              </a:ext>
            </a:extLst>
          </p:cNvPr>
          <p:cNvSpPr/>
          <p:nvPr/>
        </p:nvSpPr>
        <p:spPr>
          <a:xfrm>
            <a:off x="2772576" y="2018842"/>
            <a:ext cx="484742" cy="462708"/>
          </a:xfrm>
          <a:prstGeom prst="ellipse">
            <a:avLst/>
          </a:prstGeom>
          <a:solidFill>
            <a:srgbClr val="FFD0C9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330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718A5-2CDC-4BE1-C95E-9607514BD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FA7A0E-16F6-7D06-C59B-C141E498DDC1}"/>
              </a:ext>
            </a:extLst>
          </p:cNvPr>
          <p:cNvSpPr txBox="1"/>
          <p:nvPr/>
        </p:nvSpPr>
        <p:spPr>
          <a:xfrm>
            <a:off x="1608462" y="11017"/>
            <a:ext cx="89750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do we apply a neural network to a graph?</a:t>
            </a:r>
            <a:endParaRPr lang="en-US" sz="3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888742C-77C4-79C1-7C7D-6DF38DFAD461}"/>
              </a:ext>
            </a:extLst>
          </p:cNvPr>
          <p:cNvCxnSpPr/>
          <p:nvPr/>
        </p:nvCxnSpPr>
        <p:spPr>
          <a:xfrm>
            <a:off x="2082187" y="1240830"/>
            <a:ext cx="1595610" cy="231354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8EE4D8A-5F7E-98DE-0036-80BE9C31CD54}"/>
              </a:ext>
            </a:extLst>
          </p:cNvPr>
          <p:cNvCxnSpPr>
            <a:cxnSpLocks/>
          </p:cNvCxnSpPr>
          <p:nvPr/>
        </p:nvCxnSpPr>
        <p:spPr>
          <a:xfrm>
            <a:off x="2064743" y="1260111"/>
            <a:ext cx="950204" cy="990085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30315AA-72D6-67BF-41AB-D8339F4CD7ED}"/>
              </a:ext>
            </a:extLst>
          </p:cNvPr>
          <p:cNvCxnSpPr>
            <a:cxnSpLocks/>
          </p:cNvCxnSpPr>
          <p:nvPr/>
        </p:nvCxnSpPr>
        <p:spPr>
          <a:xfrm flipH="1">
            <a:off x="1822372" y="1260110"/>
            <a:ext cx="252011" cy="1366005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5D3E362-1DE3-D220-367F-9FDA299FE53A}"/>
              </a:ext>
            </a:extLst>
          </p:cNvPr>
          <p:cNvCxnSpPr>
            <a:cxnSpLocks/>
          </p:cNvCxnSpPr>
          <p:nvPr/>
        </p:nvCxnSpPr>
        <p:spPr>
          <a:xfrm flipV="1">
            <a:off x="1840732" y="2237714"/>
            <a:ext cx="1174215" cy="384914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C2D8F99-8073-F17F-5263-6A96698752A5}"/>
              </a:ext>
            </a:extLst>
          </p:cNvPr>
          <p:cNvCxnSpPr>
            <a:cxnSpLocks/>
          </p:cNvCxnSpPr>
          <p:nvPr/>
        </p:nvCxnSpPr>
        <p:spPr>
          <a:xfrm flipV="1">
            <a:off x="3033307" y="1485038"/>
            <a:ext cx="644490" cy="758329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9991079D-37BD-0169-C383-35978EBF2DA8}"/>
              </a:ext>
            </a:extLst>
          </p:cNvPr>
          <p:cNvSpPr/>
          <p:nvPr/>
        </p:nvSpPr>
        <p:spPr>
          <a:xfrm>
            <a:off x="1839816" y="1022330"/>
            <a:ext cx="484742" cy="462708"/>
          </a:xfrm>
          <a:prstGeom prst="ellipse">
            <a:avLst/>
          </a:prstGeom>
          <a:solidFill>
            <a:srgbClr val="FFD0C9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FE5A639-CD82-1004-43B7-41AD7BD3C812}"/>
              </a:ext>
            </a:extLst>
          </p:cNvPr>
          <p:cNvSpPr/>
          <p:nvPr/>
        </p:nvSpPr>
        <p:spPr>
          <a:xfrm>
            <a:off x="3435426" y="1240830"/>
            <a:ext cx="484742" cy="462708"/>
          </a:xfrm>
          <a:prstGeom prst="ellipse">
            <a:avLst/>
          </a:prstGeom>
          <a:solidFill>
            <a:srgbClr val="FFD0C9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97BD6AD-35A7-5B57-939F-288407C0C7D8}"/>
              </a:ext>
            </a:extLst>
          </p:cNvPr>
          <p:cNvGrpSpPr/>
          <p:nvPr/>
        </p:nvGrpSpPr>
        <p:grpSpPr>
          <a:xfrm rot="5400000">
            <a:off x="7408112" y="2542600"/>
            <a:ext cx="261232" cy="1177572"/>
            <a:chOff x="6378767" y="3170063"/>
            <a:chExt cx="488414" cy="1867960"/>
          </a:xfrm>
          <a:solidFill>
            <a:srgbClr val="FFD0C9"/>
          </a:solidFill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F415A52-F26A-BA4E-B478-1315EE5EEE37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solidFill>
              <a:srgbClr val="C0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B2A183C-299F-F271-295F-C1171FD356E2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solidFill>
              <a:srgbClr val="FF3E55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10856DB-8A07-4658-FE9E-2150FD560073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solidFill>
              <a:srgbClr val="FA8E76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7C96068-FDC3-0AC8-7A00-76392E6F3C6A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solidFill>
              <a:srgbClr val="FA8E76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C18E7A4-2CA2-BE67-BAC3-111417E1D377}"/>
              </a:ext>
            </a:extLst>
          </p:cNvPr>
          <p:cNvGrpSpPr/>
          <p:nvPr/>
        </p:nvGrpSpPr>
        <p:grpSpPr>
          <a:xfrm rot="5400000">
            <a:off x="2818516" y="1063465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86EBA4A-BF52-EE76-FBEC-547B34C52A5D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71DEFA3-727C-B32E-E8F9-109BD3A04F23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31BA379-7640-63C7-68A4-F8FCDCEB2A9E}"/>
              </a:ext>
            </a:extLst>
          </p:cNvPr>
          <p:cNvGrpSpPr/>
          <p:nvPr/>
        </p:nvGrpSpPr>
        <p:grpSpPr>
          <a:xfrm rot="5400000">
            <a:off x="1814934" y="1699083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064CA8C-D532-1461-4318-2FE1BD0A9AD2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888D7DF-904C-115E-0E9C-40B79E228E0C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F3BA0E2-6B7B-AB98-946E-F85E89EB97A6}"/>
              </a:ext>
            </a:extLst>
          </p:cNvPr>
          <p:cNvGrpSpPr/>
          <p:nvPr/>
        </p:nvGrpSpPr>
        <p:grpSpPr>
          <a:xfrm rot="5400000">
            <a:off x="2439951" y="1504175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79FA5241-24DE-4F57-745F-8A292471A0E6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03FD8FE5-349F-76FE-CE05-7C99C9A01F16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8E21B05-7379-B3E5-DB76-F40C79060688}"/>
              </a:ext>
            </a:extLst>
          </p:cNvPr>
          <p:cNvGrpSpPr/>
          <p:nvPr/>
        </p:nvGrpSpPr>
        <p:grpSpPr>
          <a:xfrm rot="5400000">
            <a:off x="3263008" y="1611342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FEC259A9-E862-FAE5-1FE7-119AD53A9ECA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A80A2C17-9CF2-E161-82EE-B3843DC2087D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FF677D0-94D3-CEB3-6BB3-8A0CE6277597}"/>
              </a:ext>
            </a:extLst>
          </p:cNvPr>
          <p:cNvGrpSpPr/>
          <p:nvPr/>
        </p:nvGrpSpPr>
        <p:grpSpPr>
          <a:xfrm rot="5400000">
            <a:off x="2312201" y="2159525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5A416EE4-AD40-0250-A3E4-18709EE63719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2AEC2BD-6A01-DD65-CF09-BFD8E0396185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784EA89-4A7D-0DBE-1CA4-5BBEF000FE46}"/>
              </a:ext>
            </a:extLst>
          </p:cNvPr>
          <p:cNvGrpSpPr/>
          <p:nvPr/>
        </p:nvGrpSpPr>
        <p:grpSpPr>
          <a:xfrm rot="5400000">
            <a:off x="7421240" y="433544"/>
            <a:ext cx="261232" cy="1177572"/>
            <a:chOff x="6378767" y="3170063"/>
            <a:chExt cx="488414" cy="186796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650A14C-8FC9-DDDA-1F7E-E78F684B84DD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solidFill>
              <a:srgbClr val="FF3E55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8F60722-0B3F-9E0A-0F06-E805384DB7FB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solidFill>
              <a:srgbClr val="FA8E76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993099F-FFE1-3171-EA62-D96B4F06B584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solidFill>
              <a:srgbClr val="C0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70AFFC-8711-CB81-807A-6B964C3C4C3C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6554B0A-0E85-F849-5E7D-9F9F1CB52095}"/>
              </a:ext>
            </a:extLst>
          </p:cNvPr>
          <p:cNvGrpSpPr/>
          <p:nvPr/>
        </p:nvGrpSpPr>
        <p:grpSpPr>
          <a:xfrm rot="5400000">
            <a:off x="7417958" y="904617"/>
            <a:ext cx="261232" cy="1177572"/>
            <a:chOff x="6378767" y="3170063"/>
            <a:chExt cx="488414" cy="18679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88946F5-C7E1-2F4E-68BE-E7CD2B659EDD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70F788E-872B-80E3-10ED-8B8CF51C0A58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solidFill>
              <a:srgbClr val="F9907A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EC026F6-02CC-36FE-339E-290883F7F6C9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solidFill>
              <a:srgbClr val="FF3E55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15F35D-3B31-05C4-9929-F739FDB27711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solidFill>
              <a:srgbClr val="C0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98205EC-DC88-120A-55E9-63686E85E754}"/>
              </a:ext>
            </a:extLst>
          </p:cNvPr>
          <p:cNvGrpSpPr/>
          <p:nvPr/>
        </p:nvGrpSpPr>
        <p:grpSpPr>
          <a:xfrm rot="5400000">
            <a:off x="7414676" y="1430056"/>
            <a:ext cx="261232" cy="1177572"/>
            <a:chOff x="6378767" y="3170063"/>
            <a:chExt cx="488414" cy="1867960"/>
          </a:xfrm>
          <a:solidFill>
            <a:srgbClr val="FFD0C9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1708BDF-4837-4252-DA6B-E0D85E735B03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3A283AF-6B03-EBE5-F2D3-5152FFBC6FA9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solidFill>
              <a:srgbClr val="F9907A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AA9DC9C-3F64-EDB3-83BC-EC4E236643C1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D85C855-7EFB-8BA2-1F83-7624B3A63398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3CF0020-9C7F-B20C-05B9-0840A513CBC2}"/>
              </a:ext>
            </a:extLst>
          </p:cNvPr>
          <p:cNvGrpSpPr/>
          <p:nvPr/>
        </p:nvGrpSpPr>
        <p:grpSpPr>
          <a:xfrm rot="5400000">
            <a:off x="7411394" y="1963621"/>
            <a:ext cx="261232" cy="1177572"/>
            <a:chOff x="6378767" y="3170063"/>
            <a:chExt cx="488414" cy="1867960"/>
          </a:xfrm>
          <a:solidFill>
            <a:srgbClr val="FFD0C9"/>
          </a:solidFill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18AB485-F4BD-F2E1-5375-43565E1008FA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1879284-5315-5256-06E2-F373AA6EA33F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solidFill>
              <a:srgbClr val="FA8E76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8195EF2-7C81-4A0D-4A6A-F1175D853AB2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7C502A86-06C1-8F4A-BD85-B752623206BF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solidFill>
              <a:srgbClr val="FF3E55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BB3B256E-646D-3F69-6750-DC7ECB1480B9}"/>
              </a:ext>
            </a:extLst>
          </p:cNvPr>
          <p:cNvCxnSpPr>
            <a:cxnSpLocks/>
          </p:cNvCxnSpPr>
          <p:nvPr/>
        </p:nvCxnSpPr>
        <p:spPr>
          <a:xfrm flipV="1">
            <a:off x="2968127" y="2251850"/>
            <a:ext cx="57070" cy="105516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1096AAC-C8FB-D9CD-52BA-89E3E3379F42}"/>
              </a:ext>
            </a:extLst>
          </p:cNvPr>
          <p:cNvGrpSpPr/>
          <p:nvPr/>
        </p:nvGrpSpPr>
        <p:grpSpPr>
          <a:xfrm rot="5400000">
            <a:off x="2877275" y="2537286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2CCBD55-F171-9E37-2099-3CA4B95AF9DD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1FB13C54-2A35-DECF-2717-0FAB203A0ACD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93BB99A-C296-344A-0383-E5799F6A7C46}"/>
              </a:ext>
            </a:extLst>
          </p:cNvPr>
          <p:cNvCxnSpPr>
            <a:cxnSpLocks/>
          </p:cNvCxnSpPr>
          <p:nvPr/>
        </p:nvCxnSpPr>
        <p:spPr>
          <a:xfrm flipH="1" flipV="1">
            <a:off x="1846311" y="2581495"/>
            <a:ext cx="1120080" cy="739715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59B1B3E5-198B-EA18-AB7E-C7FD202D60C8}"/>
              </a:ext>
            </a:extLst>
          </p:cNvPr>
          <p:cNvGrpSpPr/>
          <p:nvPr/>
        </p:nvGrpSpPr>
        <p:grpSpPr>
          <a:xfrm rot="5400000">
            <a:off x="2276479" y="2704261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447C8A3F-573E-FC8D-C90E-05EDF970C137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AE3080E0-AE89-7E3A-5067-46BB385237F8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8423B0E9-BD71-F27B-8F10-D238FCA77987}"/>
              </a:ext>
            </a:extLst>
          </p:cNvPr>
          <p:cNvSpPr/>
          <p:nvPr/>
        </p:nvSpPr>
        <p:spPr>
          <a:xfrm>
            <a:off x="1597445" y="2361396"/>
            <a:ext cx="484742" cy="462708"/>
          </a:xfrm>
          <a:prstGeom prst="ellipse">
            <a:avLst/>
          </a:prstGeom>
          <a:solidFill>
            <a:srgbClr val="FFD0C9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AEFC673-5A6D-66CC-6003-D1AD6EA86D0B}"/>
              </a:ext>
            </a:extLst>
          </p:cNvPr>
          <p:cNvSpPr/>
          <p:nvPr/>
        </p:nvSpPr>
        <p:spPr>
          <a:xfrm>
            <a:off x="2708312" y="3075656"/>
            <a:ext cx="484742" cy="462708"/>
          </a:xfrm>
          <a:prstGeom prst="ellipse">
            <a:avLst/>
          </a:prstGeom>
          <a:solidFill>
            <a:srgbClr val="FFD0C9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6963072-C402-CE5E-B93E-3699A6D34002}"/>
              </a:ext>
            </a:extLst>
          </p:cNvPr>
          <p:cNvSpPr/>
          <p:nvPr/>
        </p:nvSpPr>
        <p:spPr>
          <a:xfrm>
            <a:off x="2772576" y="2018842"/>
            <a:ext cx="484742" cy="462708"/>
          </a:xfrm>
          <a:prstGeom prst="ellipse">
            <a:avLst/>
          </a:prstGeom>
          <a:solidFill>
            <a:srgbClr val="FFD0C9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ED05E5-9A51-AFC7-247B-5C688BBBABB8}"/>
              </a:ext>
            </a:extLst>
          </p:cNvPr>
          <p:cNvSpPr txBox="1"/>
          <p:nvPr/>
        </p:nvSpPr>
        <p:spPr>
          <a:xfrm>
            <a:off x="6297343" y="2892859"/>
            <a:ext cx="48474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+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328E2A9-5630-3356-67E0-C65DD8764005}"/>
              </a:ext>
            </a:extLst>
          </p:cNvPr>
          <p:cNvCxnSpPr/>
          <p:nvPr/>
        </p:nvCxnSpPr>
        <p:spPr>
          <a:xfrm>
            <a:off x="6180463" y="3538364"/>
            <a:ext cx="22584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ACC9EA3-4BFE-7A95-3C5A-A5D4DD83CA1C}"/>
              </a:ext>
            </a:extLst>
          </p:cNvPr>
          <p:cNvGrpSpPr/>
          <p:nvPr/>
        </p:nvGrpSpPr>
        <p:grpSpPr>
          <a:xfrm rot="5400000">
            <a:off x="7421240" y="3393912"/>
            <a:ext cx="261232" cy="1177572"/>
            <a:chOff x="6378767" y="3170063"/>
            <a:chExt cx="488414" cy="1867960"/>
          </a:xfrm>
          <a:solidFill>
            <a:srgbClr val="FFD0C9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E330724-855B-D02E-12FC-7D764415F73F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08479E9-9B0F-D725-E0AF-564448FB1393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solidFill>
              <a:srgbClr val="FF3E55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8431A3C-5438-493F-11CA-94891520B6C3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9F30825-0D55-91E8-8FD5-33ADE27AFD32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solidFill>
              <a:srgbClr val="F9907A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D869CFE-F80E-DE0F-62D6-5FED92F2FA51}"/>
              </a:ext>
            </a:extLst>
          </p:cNvPr>
          <p:cNvSpPr txBox="1"/>
          <p:nvPr/>
        </p:nvSpPr>
        <p:spPr>
          <a:xfrm>
            <a:off x="6133021" y="4304023"/>
            <a:ext cx="283110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rgbClr val="C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Learned Atomic Environment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489141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B4E53-51C0-EE51-7DAE-2B229B415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0D1F06-AD59-F90A-ACBA-59156B67E0BC}"/>
              </a:ext>
            </a:extLst>
          </p:cNvPr>
          <p:cNvSpPr txBox="1"/>
          <p:nvPr/>
        </p:nvSpPr>
        <p:spPr>
          <a:xfrm>
            <a:off x="2655294" y="188538"/>
            <a:ext cx="6881412" cy="86177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571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Graph Neural Networks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28271-0484-A8B8-2496-32D6EC80BF51}"/>
              </a:ext>
            </a:extLst>
          </p:cNvPr>
          <p:cNvSpPr txBox="1"/>
          <p:nvPr/>
        </p:nvSpPr>
        <p:spPr>
          <a:xfrm>
            <a:off x="1806766" y="1222872"/>
            <a:ext cx="85784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Purpose</a:t>
            </a:r>
            <a:r>
              <a:rPr lang="en-US" sz="3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A solution to arbitrary representations of local atomic environments</a:t>
            </a:r>
            <a:r>
              <a:rPr lang="en-US" sz="3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4F6F344-1DC3-F3F4-56A6-2E8E741F5DD5}"/>
              </a:ext>
            </a:extLst>
          </p:cNvPr>
          <p:cNvCxnSpPr/>
          <p:nvPr/>
        </p:nvCxnSpPr>
        <p:spPr>
          <a:xfrm flipH="1">
            <a:off x="1630612" y="3861410"/>
            <a:ext cx="627846" cy="78587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DACCC88-EB85-B66E-03B1-22F171EE3B99}"/>
              </a:ext>
            </a:extLst>
          </p:cNvPr>
          <p:cNvCxnSpPr>
            <a:cxnSpLocks/>
          </p:cNvCxnSpPr>
          <p:nvPr/>
        </p:nvCxnSpPr>
        <p:spPr>
          <a:xfrm>
            <a:off x="2286172" y="3861410"/>
            <a:ext cx="291775" cy="115860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FF1A07B-4F45-B3DC-C067-00F91F98D6B2}"/>
              </a:ext>
            </a:extLst>
          </p:cNvPr>
          <p:cNvCxnSpPr>
            <a:cxnSpLocks/>
          </p:cNvCxnSpPr>
          <p:nvPr/>
        </p:nvCxnSpPr>
        <p:spPr>
          <a:xfrm>
            <a:off x="2286172" y="3861410"/>
            <a:ext cx="897932" cy="554517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2DD4B0F-D660-5BD2-EF7D-AC4C9E481BF6}"/>
              </a:ext>
            </a:extLst>
          </p:cNvPr>
          <p:cNvCxnSpPr>
            <a:cxnSpLocks/>
          </p:cNvCxnSpPr>
          <p:nvPr/>
        </p:nvCxnSpPr>
        <p:spPr>
          <a:xfrm flipH="1">
            <a:off x="2258458" y="3372073"/>
            <a:ext cx="876471" cy="489337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1F2669B-B59A-391E-0D89-CACE36D1FD11}"/>
              </a:ext>
            </a:extLst>
          </p:cNvPr>
          <p:cNvCxnSpPr>
            <a:cxnSpLocks/>
          </p:cNvCxnSpPr>
          <p:nvPr/>
        </p:nvCxnSpPr>
        <p:spPr>
          <a:xfrm>
            <a:off x="2016087" y="2915566"/>
            <a:ext cx="242371" cy="91830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7008ED-0E82-168A-3A52-C91A9330FD2A}"/>
              </a:ext>
            </a:extLst>
          </p:cNvPr>
          <p:cNvCxnSpPr>
            <a:cxnSpLocks/>
          </p:cNvCxnSpPr>
          <p:nvPr/>
        </p:nvCxnSpPr>
        <p:spPr>
          <a:xfrm>
            <a:off x="1310893" y="3522411"/>
            <a:ext cx="972152" cy="338999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DD5D9C1-32D9-ED28-8357-0514E659ED24}"/>
              </a:ext>
            </a:extLst>
          </p:cNvPr>
          <p:cNvCxnSpPr>
            <a:cxnSpLocks/>
          </p:cNvCxnSpPr>
          <p:nvPr/>
        </p:nvCxnSpPr>
        <p:spPr>
          <a:xfrm>
            <a:off x="1310893" y="3576234"/>
            <a:ext cx="366454" cy="1071047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582D547-9143-3FC7-656F-57DB84A7EEAF}"/>
              </a:ext>
            </a:extLst>
          </p:cNvPr>
          <p:cNvCxnSpPr>
            <a:cxnSpLocks/>
          </p:cNvCxnSpPr>
          <p:nvPr/>
        </p:nvCxnSpPr>
        <p:spPr>
          <a:xfrm flipH="1">
            <a:off x="1297438" y="2915566"/>
            <a:ext cx="718649" cy="61625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2A4F98B-C7C2-CF3F-1D3C-E129345E428C}"/>
              </a:ext>
            </a:extLst>
          </p:cNvPr>
          <p:cNvCxnSpPr>
            <a:cxnSpLocks/>
          </p:cNvCxnSpPr>
          <p:nvPr/>
        </p:nvCxnSpPr>
        <p:spPr>
          <a:xfrm flipH="1">
            <a:off x="1307766" y="3364160"/>
            <a:ext cx="1876338" cy="18235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AE7755F-C0F4-FD0A-C0A1-3A7A1399425C}"/>
              </a:ext>
            </a:extLst>
          </p:cNvPr>
          <p:cNvCxnSpPr>
            <a:cxnSpLocks/>
          </p:cNvCxnSpPr>
          <p:nvPr/>
        </p:nvCxnSpPr>
        <p:spPr>
          <a:xfrm flipH="1" flipV="1">
            <a:off x="1332583" y="3553110"/>
            <a:ext cx="1851521" cy="862817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D9619E1-2FE7-2D5E-D1E8-2A00F6D48C1E}"/>
              </a:ext>
            </a:extLst>
          </p:cNvPr>
          <p:cNvCxnSpPr>
            <a:cxnSpLocks/>
          </p:cNvCxnSpPr>
          <p:nvPr/>
        </p:nvCxnSpPr>
        <p:spPr>
          <a:xfrm flipH="1" flipV="1">
            <a:off x="1332583" y="3591583"/>
            <a:ext cx="1214751" cy="142843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33F4EBE-D220-2561-B518-FC7DF9B33D5B}"/>
              </a:ext>
            </a:extLst>
          </p:cNvPr>
          <p:cNvCxnSpPr>
            <a:cxnSpLocks/>
          </p:cNvCxnSpPr>
          <p:nvPr/>
        </p:nvCxnSpPr>
        <p:spPr>
          <a:xfrm flipH="1" flipV="1">
            <a:off x="1650967" y="4670405"/>
            <a:ext cx="896367" cy="3496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32EBE37-E42A-B53B-4B93-1F7A7ECB7921}"/>
              </a:ext>
            </a:extLst>
          </p:cNvPr>
          <p:cNvCxnSpPr>
            <a:cxnSpLocks/>
          </p:cNvCxnSpPr>
          <p:nvPr/>
        </p:nvCxnSpPr>
        <p:spPr>
          <a:xfrm flipH="1">
            <a:off x="1650967" y="4415927"/>
            <a:ext cx="1531572" cy="24152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3DD0687-584F-4E1B-DB43-C6E3F1E84BDE}"/>
              </a:ext>
            </a:extLst>
          </p:cNvPr>
          <p:cNvCxnSpPr>
            <a:cxnSpLocks/>
          </p:cNvCxnSpPr>
          <p:nvPr/>
        </p:nvCxnSpPr>
        <p:spPr>
          <a:xfrm flipH="1">
            <a:off x="1650967" y="3371161"/>
            <a:ext cx="1483962" cy="131459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A3DDB00-098C-3983-6765-54EE9F747BB6}"/>
              </a:ext>
            </a:extLst>
          </p:cNvPr>
          <p:cNvCxnSpPr>
            <a:cxnSpLocks/>
          </p:cNvCxnSpPr>
          <p:nvPr/>
        </p:nvCxnSpPr>
        <p:spPr>
          <a:xfrm flipH="1">
            <a:off x="1656762" y="2915566"/>
            <a:ext cx="369653" cy="174467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82981D1-8D66-22AF-7256-9DA909403F03}"/>
              </a:ext>
            </a:extLst>
          </p:cNvPr>
          <p:cNvCxnSpPr>
            <a:cxnSpLocks/>
          </p:cNvCxnSpPr>
          <p:nvPr/>
        </p:nvCxnSpPr>
        <p:spPr>
          <a:xfrm flipH="1">
            <a:off x="2561770" y="4415927"/>
            <a:ext cx="600873" cy="618949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6F63F15-68D3-34CF-DD64-236B63347A40}"/>
              </a:ext>
            </a:extLst>
          </p:cNvPr>
          <p:cNvCxnSpPr>
            <a:cxnSpLocks/>
          </p:cNvCxnSpPr>
          <p:nvPr/>
        </p:nvCxnSpPr>
        <p:spPr>
          <a:xfrm flipH="1">
            <a:off x="2571718" y="3404171"/>
            <a:ext cx="625257" cy="158767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8FDDB22-6DDE-E63D-AB45-2F2E7E5D6279}"/>
              </a:ext>
            </a:extLst>
          </p:cNvPr>
          <p:cNvCxnSpPr>
            <a:cxnSpLocks/>
          </p:cNvCxnSpPr>
          <p:nvPr/>
        </p:nvCxnSpPr>
        <p:spPr>
          <a:xfrm>
            <a:off x="2595673" y="4998440"/>
            <a:ext cx="1289609" cy="24183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A0C09CA-F9D8-FA60-0016-02FBBC627C63}"/>
              </a:ext>
            </a:extLst>
          </p:cNvPr>
          <p:cNvCxnSpPr>
            <a:cxnSpLocks/>
          </p:cNvCxnSpPr>
          <p:nvPr/>
        </p:nvCxnSpPr>
        <p:spPr>
          <a:xfrm flipV="1">
            <a:off x="3189899" y="3404171"/>
            <a:ext cx="7076" cy="100787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7218679-B8B2-2315-5E33-B60712CAD380}"/>
              </a:ext>
            </a:extLst>
          </p:cNvPr>
          <p:cNvCxnSpPr>
            <a:cxnSpLocks/>
          </p:cNvCxnSpPr>
          <p:nvPr/>
        </p:nvCxnSpPr>
        <p:spPr>
          <a:xfrm flipH="1">
            <a:off x="3182539" y="3869676"/>
            <a:ext cx="802697" cy="54625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72B5927-0D20-DA11-DB56-CB266D0BBF27}"/>
              </a:ext>
            </a:extLst>
          </p:cNvPr>
          <p:cNvCxnSpPr>
            <a:cxnSpLocks/>
          </p:cNvCxnSpPr>
          <p:nvPr/>
        </p:nvCxnSpPr>
        <p:spPr>
          <a:xfrm flipH="1" flipV="1">
            <a:off x="2015603" y="2936070"/>
            <a:ext cx="1181372" cy="457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45D6DAA-E3BA-1743-7729-9483CD7E17E5}"/>
              </a:ext>
            </a:extLst>
          </p:cNvPr>
          <p:cNvCxnSpPr>
            <a:cxnSpLocks/>
          </p:cNvCxnSpPr>
          <p:nvPr/>
        </p:nvCxnSpPr>
        <p:spPr>
          <a:xfrm flipH="1" flipV="1">
            <a:off x="3126867" y="3353151"/>
            <a:ext cx="858369" cy="47995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4737234-7EC3-F705-52D5-68B531487FC7}"/>
              </a:ext>
            </a:extLst>
          </p:cNvPr>
          <p:cNvCxnSpPr>
            <a:cxnSpLocks/>
          </p:cNvCxnSpPr>
          <p:nvPr/>
        </p:nvCxnSpPr>
        <p:spPr>
          <a:xfrm flipV="1">
            <a:off x="3885282" y="3859510"/>
            <a:ext cx="74081" cy="139186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83D218B-6A0C-D0D6-8D82-73F63347B1D5}"/>
              </a:ext>
            </a:extLst>
          </p:cNvPr>
          <p:cNvCxnSpPr>
            <a:cxnSpLocks/>
          </p:cNvCxnSpPr>
          <p:nvPr/>
        </p:nvCxnSpPr>
        <p:spPr>
          <a:xfrm flipH="1" flipV="1">
            <a:off x="3154122" y="4419888"/>
            <a:ext cx="713026" cy="80002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2F64BEA8-BCAC-83C3-167D-C1D33B61AB91}"/>
              </a:ext>
            </a:extLst>
          </p:cNvPr>
          <p:cNvSpPr/>
          <p:nvPr/>
        </p:nvSpPr>
        <p:spPr>
          <a:xfrm>
            <a:off x="1773716" y="2677099"/>
            <a:ext cx="484742" cy="4627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FE692EB-F8B1-DEC6-E7BF-A9AC1415E485}"/>
              </a:ext>
            </a:extLst>
          </p:cNvPr>
          <p:cNvSpPr/>
          <p:nvPr/>
        </p:nvSpPr>
        <p:spPr>
          <a:xfrm>
            <a:off x="2941733" y="3139807"/>
            <a:ext cx="484742" cy="4627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4FAD476-86FB-92A7-0777-C03B168A017D}"/>
              </a:ext>
            </a:extLst>
          </p:cNvPr>
          <p:cNvSpPr/>
          <p:nvPr/>
        </p:nvSpPr>
        <p:spPr>
          <a:xfrm>
            <a:off x="2016087" y="3630056"/>
            <a:ext cx="484742" cy="462708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45FFAD-05BA-BD78-4BFE-32D9AC450C7E}"/>
              </a:ext>
            </a:extLst>
          </p:cNvPr>
          <p:cNvSpPr/>
          <p:nvPr/>
        </p:nvSpPr>
        <p:spPr>
          <a:xfrm>
            <a:off x="2941733" y="4184573"/>
            <a:ext cx="484742" cy="4627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D1D975C-F51F-4D5C-4AF6-4C1AA7EA25C1}"/>
              </a:ext>
            </a:extLst>
          </p:cNvPr>
          <p:cNvSpPr/>
          <p:nvPr/>
        </p:nvSpPr>
        <p:spPr>
          <a:xfrm>
            <a:off x="1388241" y="4415927"/>
            <a:ext cx="484742" cy="4627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F1544D-1A55-4CD4-D393-585C306F5C80}"/>
              </a:ext>
            </a:extLst>
          </p:cNvPr>
          <p:cNvSpPr/>
          <p:nvPr/>
        </p:nvSpPr>
        <p:spPr>
          <a:xfrm>
            <a:off x="2335576" y="4788664"/>
            <a:ext cx="484742" cy="4627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4617B31-B83D-6C67-C388-9CE3459A55DE}"/>
              </a:ext>
            </a:extLst>
          </p:cNvPr>
          <p:cNvSpPr/>
          <p:nvPr/>
        </p:nvSpPr>
        <p:spPr>
          <a:xfrm>
            <a:off x="3754916" y="3630056"/>
            <a:ext cx="484742" cy="4627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4385ED4-83F0-3773-F457-DDA2A32C8314}"/>
              </a:ext>
            </a:extLst>
          </p:cNvPr>
          <p:cNvSpPr/>
          <p:nvPr/>
        </p:nvSpPr>
        <p:spPr>
          <a:xfrm>
            <a:off x="3642911" y="5020018"/>
            <a:ext cx="484742" cy="4627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ED7C36-308F-D59A-0A6B-2164033892E7}"/>
              </a:ext>
            </a:extLst>
          </p:cNvPr>
          <p:cNvSpPr/>
          <p:nvPr/>
        </p:nvSpPr>
        <p:spPr>
          <a:xfrm>
            <a:off x="1046604" y="3315159"/>
            <a:ext cx="484742" cy="4627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7BDF71-3643-2763-3303-CED34102058E}"/>
              </a:ext>
            </a:extLst>
          </p:cNvPr>
          <p:cNvCxnSpPr/>
          <p:nvPr/>
        </p:nvCxnSpPr>
        <p:spPr>
          <a:xfrm>
            <a:off x="5023692" y="3139807"/>
            <a:ext cx="616944" cy="2891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AA5F221-183F-C0E3-65B2-3C5739F4A9BD}"/>
              </a:ext>
            </a:extLst>
          </p:cNvPr>
          <p:cNvCxnSpPr>
            <a:cxnSpLocks/>
          </p:cNvCxnSpPr>
          <p:nvPr/>
        </p:nvCxnSpPr>
        <p:spPr>
          <a:xfrm>
            <a:off x="5023692" y="3139807"/>
            <a:ext cx="623549" cy="9617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473861E-66EB-C671-BB38-BD721740B095}"/>
              </a:ext>
            </a:extLst>
          </p:cNvPr>
          <p:cNvCxnSpPr>
            <a:cxnSpLocks/>
          </p:cNvCxnSpPr>
          <p:nvPr/>
        </p:nvCxnSpPr>
        <p:spPr>
          <a:xfrm>
            <a:off x="5017087" y="3139807"/>
            <a:ext cx="623549" cy="16800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359652A-3FBA-E5EB-2022-5FE61D8BEAE1}"/>
              </a:ext>
            </a:extLst>
          </p:cNvPr>
          <p:cNvCxnSpPr>
            <a:cxnSpLocks/>
          </p:cNvCxnSpPr>
          <p:nvPr/>
        </p:nvCxnSpPr>
        <p:spPr>
          <a:xfrm flipV="1">
            <a:off x="5050741" y="4788664"/>
            <a:ext cx="596500" cy="2802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5D393BD-CC6E-951A-FC89-729A192D01B6}"/>
              </a:ext>
            </a:extLst>
          </p:cNvPr>
          <p:cNvCxnSpPr>
            <a:cxnSpLocks/>
          </p:cNvCxnSpPr>
          <p:nvPr/>
        </p:nvCxnSpPr>
        <p:spPr>
          <a:xfrm flipV="1">
            <a:off x="5017087" y="4101591"/>
            <a:ext cx="623549" cy="9550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179319F-D7D2-8022-02C2-CAE038FD0B2F}"/>
              </a:ext>
            </a:extLst>
          </p:cNvPr>
          <p:cNvCxnSpPr>
            <a:cxnSpLocks/>
          </p:cNvCxnSpPr>
          <p:nvPr/>
        </p:nvCxnSpPr>
        <p:spPr>
          <a:xfrm flipV="1">
            <a:off x="5037531" y="3400821"/>
            <a:ext cx="586087" cy="16536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D5032BB-C6DE-7CF4-86D6-78BCE559624E}"/>
              </a:ext>
            </a:extLst>
          </p:cNvPr>
          <p:cNvCxnSpPr>
            <a:cxnSpLocks/>
          </p:cNvCxnSpPr>
          <p:nvPr/>
        </p:nvCxnSpPr>
        <p:spPr>
          <a:xfrm flipH="1" flipV="1">
            <a:off x="5050201" y="3709868"/>
            <a:ext cx="610250" cy="3917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1E653A7-C73F-D26F-57DA-9F86834FB3DE}"/>
              </a:ext>
            </a:extLst>
          </p:cNvPr>
          <p:cNvCxnSpPr>
            <a:cxnSpLocks/>
          </p:cNvCxnSpPr>
          <p:nvPr/>
        </p:nvCxnSpPr>
        <p:spPr>
          <a:xfrm flipH="1">
            <a:off x="5057435" y="3436679"/>
            <a:ext cx="566183" cy="2572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3BFDB3E-B6A3-239D-F279-40913FC97817}"/>
              </a:ext>
            </a:extLst>
          </p:cNvPr>
          <p:cNvCxnSpPr>
            <a:cxnSpLocks/>
          </p:cNvCxnSpPr>
          <p:nvPr/>
        </p:nvCxnSpPr>
        <p:spPr>
          <a:xfrm>
            <a:off x="5092446" y="3707727"/>
            <a:ext cx="531172" cy="10961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A713DA7-DCE6-8DFF-E2FE-808A83B7A800}"/>
              </a:ext>
            </a:extLst>
          </p:cNvPr>
          <p:cNvCxnSpPr>
            <a:cxnSpLocks/>
          </p:cNvCxnSpPr>
          <p:nvPr/>
        </p:nvCxnSpPr>
        <p:spPr>
          <a:xfrm flipV="1">
            <a:off x="5033528" y="3420694"/>
            <a:ext cx="583638" cy="9781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DF56A9F-ADFA-BE72-7674-4356FD841568}"/>
              </a:ext>
            </a:extLst>
          </p:cNvPr>
          <p:cNvCxnSpPr>
            <a:cxnSpLocks/>
          </p:cNvCxnSpPr>
          <p:nvPr/>
        </p:nvCxnSpPr>
        <p:spPr>
          <a:xfrm flipV="1">
            <a:off x="5033183" y="4069591"/>
            <a:ext cx="627268" cy="3604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5EC5191-E5A9-5E00-18C7-98AD6D49430C}"/>
              </a:ext>
            </a:extLst>
          </p:cNvPr>
          <p:cNvCxnSpPr>
            <a:cxnSpLocks/>
          </p:cNvCxnSpPr>
          <p:nvPr/>
        </p:nvCxnSpPr>
        <p:spPr>
          <a:xfrm>
            <a:off x="5010482" y="4437580"/>
            <a:ext cx="630154" cy="3737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49C5D637-266D-3A53-7829-4E1D48A856D5}"/>
              </a:ext>
            </a:extLst>
          </p:cNvPr>
          <p:cNvSpPr/>
          <p:nvPr/>
        </p:nvSpPr>
        <p:spPr>
          <a:xfrm>
            <a:off x="4815962" y="3537781"/>
            <a:ext cx="462709" cy="4627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CA6619-72A3-12F6-FFFC-7C1D0AA22C5A}"/>
              </a:ext>
            </a:extLst>
          </p:cNvPr>
          <p:cNvSpPr/>
          <p:nvPr/>
        </p:nvSpPr>
        <p:spPr>
          <a:xfrm>
            <a:off x="4815961" y="4186773"/>
            <a:ext cx="462709" cy="4627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9B8890C-09F1-6208-AFFA-4778950B758A}"/>
              </a:ext>
            </a:extLst>
          </p:cNvPr>
          <p:cNvSpPr/>
          <p:nvPr/>
        </p:nvSpPr>
        <p:spPr>
          <a:xfrm>
            <a:off x="4815961" y="4847957"/>
            <a:ext cx="462709" cy="4627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97598BE-E59A-01A1-B80A-2E0D2AE66F4B}"/>
              </a:ext>
            </a:extLst>
          </p:cNvPr>
          <p:cNvSpPr/>
          <p:nvPr/>
        </p:nvSpPr>
        <p:spPr>
          <a:xfrm>
            <a:off x="5397790" y="3842370"/>
            <a:ext cx="462709" cy="4627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E9E9EA7-656A-9B32-2B67-8871D4901139}"/>
              </a:ext>
            </a:extLst>
          </p:cNvPr>
          <p:cNvSpPr/>
          <p:nvPr/>
        </p:nvSpPr>
        <p:spPr>
          <a:xfrm>
            <a:off x="5397790" y="4541778"/>
            <a:ext cx="462709" cy="4627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26082B0-85B3-E23B-7EC4-57757487E220}"/>
              </a:ext>
            </a:extLst>
          </p:cNvPr>
          <p:cNvSpPr/>
          <p:nvPr/>
        </p:nvSpPr>
        <p:spPr>
          <a:xfrm>
            <a:off x="4815960" y="2910056"/>
            <a:ext cx="462709" cy="4627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74AE142-CB03-9D00-9B9F-42B69515C55D}"/>
              </a:ext>
            </a:extLst>
          </p:cNvPr>
          <p:cNvSpPr/>
          <p:nvPr/>
        </p:nvSpPr>
        <p:spPr>
          <a:xfrm>
            <a:off x="5392264" y="3197646"/>
            <a:ext cx="462709" cy="4627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391C629-5281-7754-C0A2-C23E7E6BBE4A}"/>
              </a:ext>
            </a:extLst>
          </p:cNvPr>
          <p:cNvCxnSpPr/>
          <p:nvPr/>
        </p:nvCxnSpPr>
        <p:spPr>
          <a:xfrm>
            <a:off x="7618887" y="3175332"/>
            <a:ext cx="616944" cy="2891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96F09EF-3749-78DA-3D1F-9FEFD487C300}"/>
              </a:ext>
            </a:extLst>
          </p:cNvPr>
          <p:cNvCxnSpPr>
            <a:cxnSpLocks/>
          </p:cNvCxnSpPr>
          <p:nvPr/>
        </p:nvCxnSpPr>
        <p:spPr>
          <a:xfrm>
            <a:off x="7618887" y="3175332"/>
            <a:ext cx="623549" cy="9617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32B612A-3061-CBFE-3281-D9402CDE0E0F}"/>
              </a:ext>
            </a:extLst>
          </p:cNvPr>
          <p:cNvCxnSpPr>
            <a:cxnSpLocks/>
          </p:cNvCxnSpPr>
          <p:nvPr/>
        </p:nvCxnSpPr>
        <p:spPr>
          <a:xfrm>
            <a:off x="7612282" y="3175332"/>
            <a:ext cx="623549" cy="16800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F00081B-BCC4-679D-EA18-F4023CE091D1}"/>
              </a:ext>
            </a:extLst>
          </p:cNvPr>
          <p:cNvCxnSpPr>
            <a:cxnSpLocks/>
          </p:cNvCxnSpPr>
          <p:nvPr/>
        </p:nvCxnSpPr>
        <p:spPr>
          <a:xfrm flipV="1">
            <a:off x="7645936" y="4824189"/>
            <a:ext cx="596500" cy="2802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3A56D1B-456B-71D2-830C-ADD5E4BE84AB}"/>
              </a:ext>
            </a:extLst>
          </p:cNvPr>
          <p:cNvCxnSpPr>
            <a:cxnSpLocks/>
          </p:cNvCxnSpPr>
          <p:nvPr/>
        </p:nvCxnSpPr>
        <p:spPr>
          <a:xfrm flipV="1">
            <a:off x="7612282" y="4137116"/>
            <a:ext cx="623549" cy="9550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49E49A9-E3D4-7AE5-7FD0-56C26DB930CE}"/>
              </a:ext>
            </a:extLst>
          </p:cNvPr>
          <p:cNvCxnSpPr>
            <a:cxnSpLocks/>
          </p:cNvCxnSpPr>
          <p:nvPr/>
        </p:nvCxnSpPr>
        <p:spPr>
          <a:xfrm flipV="1">
            <a:off x="7632726" y="3436346"/>
            <a:ext cx="586087" cy="16536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D2B4AFDC-FF61-8E51-BD75-4D7467550245}"/>
              </a:ext>
            </a:extLst>
          </p:cNvPr>
          <p:cNvCxnSpPr>
            <a:cxnSpLocks/>
          </p:cNvCxnSpPr>
          <p:nvPr/>
        </p:nvCxnSpPr>
        <p:spPr>
          <a:xfrm flipH="1" flipV="1">
            <a:off x="7645396" y="3745393"/>
            <a:ext cx="610250" cy="3917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7267410-D5E2-B983-9168-E8E94DB5B9D0}"/>
              </a:ext>
            </a:extLst>
          </p:cNvPr>
          <p:cNvCxnSpPr>
            <a:cxnSpLocks/>
          </p:cNvCxnSpPr>
          <p:nvPr/>
        </p:nvCxnSpPr>
        <p:spPr>
          <a:xfrm flipH="1">
            <a:off x="7652630" y="3472204"/>
            <a:ext cx="566183" cy="2572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217FDC7-692F-3679-489B-03FEFAB499EA}"/>
              </a:ext>
            </a:extLst>
          </p:cNvPr>
          <p:cNvCxnSpPr>
            <a:cxnSpLocks/>
          </p:cNvCxnSpPr>
          <p:nvPr/>
        </p:nvCxnSpPr>
        <p:spPr>
          <a:xfrm>
            <a:off x="7687641" y="3743252"/>
            <a:ext cx="531172" cy="10961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FB759B5-4424-39B2-127B-F09391F0376A}"/>
              </a:ext>
            </a:extLst>
          </p:cNvPr>
          <p:cNvCxnSpPr>
            <a:cxnSpLocks/>
          </p:cNvCxnSpPr>
          <p:nvPr/>
        </p:nvCxnSpPr>
        <p:spPr>
          <a:xfrm flipV="1">
            <a:off x="7628723" y="3456219"/>
            <a:ext cx="583638" cy="9781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2E3FE7E-96E5-6FA4-BCE9-210DE5F5388A}"/>
              </a:ext>
            </a:extLst>
          </p:cNvPr>
          <p:cNvCxnSpPr>
            <a:cxnSpLocks/>
          </p:cNvCxnSpPr>
          <p:nvPr/>
        </p:nvCxnSpPr>
        <p:spPr>
          <a:xfrm flipV="1">
            <a:off x="7628378" y="4105116"/>
            <a:ext cx="627268" cy="3604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3E32ECC-AB3C-35D3-B8DD-2F46E51E629C}"/>
              </a:ext>
            </a:extLst>
          </p:cNvPr>
          <p:cNvCxnSpPr>
            <a:cxnSpLocks/>
          </p:cNvCxnSpPr>
          <p:nvPr/>
        </p:nvCxnSpPr>
        <p:spPr>
          <a:xfrm>
            <a:off x="7605677" y="4473105"/>
            <a:ext cx="630154" cy="3737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66FD0AA4-A39E-A250-2918-422B2DFA46A3}"/>
              </a:ext>
            </a:extLst>
          </p:cNvPr>
          <p:cNvSpPr/>
          <p:nvPr/>
        </p:nvSpPr>
        <p:spPr>
          <a:xfrm>
            <a:off x="7411157" y="3573306"/>
            <a:ext cx="462709" cy="4627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7C5147B2-FBBA-1EFA-5502-99328264947B}"/>
              </a:ext>
            </a:extLst>
          </p:cNvPr>
          <p:cNvSpPr/>
          <p:nvPr/>
        </p:nvSpPr>
        <p:spPr>
          <a:xfrm>
            <a:off x="7411156" y="4222298"/>
            <a:ext cx="462709" cy="4627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1E230335-1B8F-6E94-81F8-604C60CE99A2}"/>
              </a:ext>
            </a:extLst>
          </p:cNvPr>
          <p:cNvSpPr/>
          <p:nvPr/>
        </p:nvSpPr>
        <p:spPr>
          <a:xfrm>
            <a:off x="7411156" y="4883482"/>
            <a:ext cx="462709" cy="4627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42A74C7-D962-9EB7-2316-8409B9480D00}"/>
              </a:ext>
            </a:extLst>
          </p:cNvPr>
          <p:cNvSpPr/>
          <p:nvPr/>
        </p:nvSpPr>
        <p:spPr>
          <a:xfrm>
            <a:off x="7411155" y="2945581"/>
            <a:ext cx="462709" cy="4627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119F1FAF-6B9A-2329-8C8D-250D5AF74FEB}"/>
              </a:ext>
            </a:extLst>
          </p:cNvPr>
          <p:cNvCxnSpPr>
            <a:cxnSpLocks/>
          </p:cNvCxnSpPr>
          <p:nvPr/>
        </p:nvCxnSpPr>
        <p:spPr>
          <a:xfrm flipH="1" flipV="1">
            <a:off x="8201012" y="3496268"/>
            <a:ext cx="617728" cy="2276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1E257999-4E1E-F98E-B963-6511D286155E}"/>
              </a:ext>
            </a:extLst>
          </p:cNvPr>
          <p:cNvCxnSpPr>
            <a:cxnSpLocks/>
          </p:cNvCxnSpPr>
          <p:nvPr/>
        </p:nvCxnSpPr>
        <p:spPr>
          <a:xfrm flipH="1" flipV="1">
            <a:off x="8201012" y="3505520"/>
            <a:ext cx="617728" cy="9913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3B8BFDA0-2D61-234B-CF76-9CE3A7A4F860}"/>
              </a:ext>
            </a:extLst>
          </p:cNvPr>
          <p:cNvCxnSpPr>
            <a:cxnSpLocks/>
          </p:cNvCxnSpPr>
          <p:nvPr/>
        </p:nvCxnSpPr>
        <p:spPr>
          <a:xfrm flipH="1">
            <a:off x="8218813" y="3731614"/>
            <a:ext cx="583930" cy="3783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0695240E-79D6-89BC-0334-6F370B5403F0}"/>
              </a:ext>
            </a:extLst>
          </p:cNvPr>
          <p:cNvCxnSpPr>
            <a:cxnSpLocks/>
          </p:cNvCxnSpPr>
          <p:nvPr/>
        </p:nvCxnSpPr>
        <p:spPr>
          <a:xfrm flipH="1" flipV="1">
            <a:off x="8212361" y="4109249"/>
            <a:ext cx="548677" cy="3563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E7E6695F-2C38-7CAB-A11C-0C6BBB3EEB19}"/>
              </a:ext>
            </a:extLst>
          </p:cNvPr>
          <p:cNvCxnSpPr>
            <a:cxnSpLocks/>
          </p:cNvCxnSpPr>
          <p:nvPr/>
        </p:nvCxnSpPr>
        <p:spPr>
          <a:xfrm flipH="1">
            <a:off x="8210219" y="4473105"/>
            <a:ext cx="592524" cy="3497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156F0267-F969-D2A9-724C-0BEFB92ABF9E}"/>
              </a:ext>
            </a:extLst>
          </p:cNvPr>
          <p:cNvCxnSpPr>
            <a:cxnSpLocks/>
          </p:cNvCxnSpPr>
          <p:nvPr/>
        </p:nvCxnSpPr>
        <p:spPr>
          <a:xfrm flipH="1">
            <a:off x="8179209" y="3715195"/>
            <a:ext cx="623534" cy="11047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A445F5D-4F1F-CAAC-97E0-26F3DD0679D0}"/>
              </a:ext>
            </a:extLst>
          </p:cNvPr>
          <p:cNvCxnSpPr>
            <a:cxnSpLocks/>
          </p:cNvCxnSpPr>
          <p:nvPr/>
        </p:nvCxnSpPr>
        <p:spPr>
          <a:xfrm flipH="1" flipV="1">
            <a:off x="8818740" y="3749998"/>
            <a:ext cx="611308" cy="3871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E9991E84-9AD8-1A5A-49EA-96D70C7B4348}"/>
              </a:ext>
            </a:extLst>
          </p:cNvPr>
          <p:cNvCxnSpPr>
            <a:cxnSpLocks/>
          </p:cNvCxnSpPr>
          <p:nvPr/>
        </p:nvCxnSpPr>
        <p:spPr>
          <a:xfrm flipH="1">
            <a:off x="8802743" y="4137116"/>
            <a:ext cx="627696" cy="3164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Oval 101">
            <a:extLst>
              <a:ext uri="{FF2B5EF4-FFF2-40B4-BE49-F238E27FC236}">
                <a16:creationId xmlns:a16="http://schemas.microsoft.com/office/drawing/2014/main" id="{47E75713-6BC4-2668-E4CA-1B84C1E5D732}"/>
              </a:ext>
            </a:extLst>
          </p:cNvPr>
          <p:cNvSpPr/>
          <p:nvPr/>
        </p:nvSpPr>
        <p:spPr>
          <a:xfrm>
            <a:off x="7992985" y="3877895"/>
            <a:ext cx="462709" cy="4627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ED4BA45C-19FD-87E9-E95B-67AA28573AD8}"/>
              </a:ext>
            </a:extLst>
          </p:cNvPr>
          <p:cNvSpPr/>
          <p:nvPr/>
        </p:nvSpPr>
        <p:spPr>
          <a:xfrm>
            <a:off x="7992985" y="4577303"/>
            <a:ext cx="462709" cy="4627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81B0D4A-B6D2-D8A2-14F9-956D19CE5DEE}"/>
              </a:ext>
            </a:extLst>
          </p:cNvPr>
          <p:cNvSpPr/>
          <p:nvPr/>
        </p:nvSpPr>
        <p:spPr>
          <a:xfrm>
            <a:off x="7987459" y="3233171"/>
            <a:ext cx="462709" cy="4627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8EBC2EB-FA42-072D-6C7B-5AB9609ADE88}"/>
              </a:ext>
            </a:extLst>
          </p:cNvPr>
          <p:cNvSpPr/>
          <p:nvPr/>
        </p:nvSpPr>
        <p:spPr>
          <a:xfrm>
            <a:off x="8584699" y="4222298"/>
            <a:ext cx="462709" cy="4627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6F26AEDA-A216-9ADE-1ED6-10176CADD3A2}"/>
              </a:ext>
            </a:extLst>
          </p:cNvPr>
          <p:cNvSpPr/>
          <p:nvPr/>
        </p:nvSpPr>
        <p:spPr>
          <a:xfrm>
            <a:off x="8587385" y="3472204"/>
            <a:ext cx="462709" cy="4627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819BFE92-D9E4-F28E-78B0-C42B6685189A}"/>
              </a:ext>
            </a:extLst>
          </p:cNvPr>
          <p:cNvSpPr/>
          <p:nvPr/>
        </p:nvSpPr>
        <p:spPr>
          <a:xfrm>
            <a:off x="9198694" y="3867159"/>
            <a:ext cx="462709" cy="4627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FD6AE51-AC8D-9B44-DEC9-12B60AF57391}"/>
              </a:ext>
            </a:extLst>
          </p:cNvPr>
          <p:cNvSpPr/>
          <p:nvPr/>
        </p:nvSpPr>
        <p:spPr>
          <a:xfrm>
            <a:off x="10063680" y="3844261"/>
            <a:ext cx="488414" cy="46821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E5887DF-8E4A-D5F9-66BB-DEC7B3368EB8}"/>
              </a:ext>
            </a:extLst>
          </p:cNvPr>
          <p:cNvSpPr txBox="1"/>
          <p:nvPr/>
        </p:nvSpPr>
        <p:spPr>
          <a:xfrm>
            <a:off x="5207421" y="5414951"/>
            <a:ext cx="283110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rgbClr val="C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Learned Atomic Environment Representation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A74C617-53F6-BAEC-A22B-4AAE32D92851}"/>
              </a:ext>
            </a:extLst>
          </p:cNvPr>
          <p:cNvGrpSpPr/>
          <p:nvPr/>
        </p:nvGrpSpPr>
        <p:grpSpPr>
          <a:xfrm>
            <a:off x="6460400" y="3198542"/>
            <a:ext cx="462709" cy="1680093"/>
            <a:chOff x="6378767" y="3170063"/>
            <a:chExt cx="488414" cy="1867960"/>
          </a:xfrm>
          <a:solidFill>
            <a:srgbClr val="FFD0C9"/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05B2184-C7FB-4705-D66C-96BCBAC769ED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0435134-8772-BDD9-CDBE-DE1CA45AECF3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solidFill>
              <a:srgbClr val="FF3E55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87C9997-A54A-05BF-EB56-367631137824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480CA3F-6048-37BE-8D6C-0A358AB5F0AD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solidFill>
              <a:srgbClr val="F9907A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43749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3DE86-13E5-6607-CE70-D1744513B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741E2E-580E-D9A1-3A0D-F9D83012A780}"/>
              </a:ext>
            </a:extLst>
          </p:cNvPr>
          <p:cNvSpPr txBox="1"/>
          <p:nvPr/>
        </p:nvSpPr>
        <p:spPr>
          <a:xfrm>
            <a:off x="2655294" y="188538"/>
            <a:ext cx="6881412" cy="86177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571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Graph Neural Networks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EF95E4-E289-9A55-B9C6-E0ADE10BF505}"/>
              </a:ext>
            </a:extLst>
          </p:cNvPr>
          <p:cNvSpPr txBox="1"/>
          <p:nvPr/>
        </p:nvSpPr>
        <p:spPr>
          <a:xfrm>
            <a:off x="1806766" y="1222872"/>
            <a:ext cx="85784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Purpose</a:t>
            </a:r>
            <a:r>
              <a:rPr lang="en-US" sz="3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A solution to arbitrary representations of local atomic environments</a:t>
            </a:r>
            <a:r>
              <a:rPr lang="en-US" sz="3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4E2F6F5-6B10-1185-40DA-8DE8613149F9}"/>
              </a:ext>
            </a:extLst>
          </p:cNvPr>
          <p:cNvCxnSpPr/>
          <p:nvPr/>
        </p:nvCxnSpPr>
        <p:spPr>
          <a:xfrm flipH="1">
            <a:off x="1630612" y="3861410"/>
            <a:ext cx="627846" cy="78587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3FFC10-A3A2-9664-7D4F-15E1E9DF8AB3}"/>
              </a:ext>
            </a:extLst>
          </p:cNvPr>
          <p:cNvCxnSpPr>
            <a:cxnSpLocks/>
          </p:cNvCxnSpPr>
          <p:nvPr/>
        </p:nvCxnSpPr>
        <p:spPr>
          <a:xfrm>
            <a:off x="2286172" y="3861410"/>
            <a:ext cx="291775" cy="115860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8D9419A-710B-CF39-7F84-D6587945305F}"/>
              </a:ext>
            </a:extLst>
          </p:cNvPr>
          <p:cNvCxnSpPr>
            <a:cxnSpLocks/>
          </p:cNvCxnSpPr>
          <p:nvPr/>
        </p:nvCxnSpPr>
        <p:spPr>
          <a:xfrm>
            <a:off x="2286172" y="3861410"/>
            <a:ext cx="897932" cy="554517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5454B66-09B1-DA4F-3E5B-6AA4E142332F}"/>
              </a:ext>
            </a:extLst>
          </p:cNvPr>
          <p:cNvCxnSpPr>
            <a:cxnSpLocks/>
          </p:cNvCxnSpPr>
          <p:nvPr/>
        </p:nvCxnSpPr>
        <p:spPr>
          <a:xfrm flipH="1">
            <a:off x="2258458" y="3372073"/>
            <a:ext cx="876471" cy="489337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C1F7F18-AA8A-5513-97F1-77B7CB473C26}"/>
              </a:ext>
            </a:extLst>
          </p:cNvPr>
          <p:cNvCxnSpPr>
            <a:cxnSpLocks/>
          </p:cNvCxnSpPr>
          <p:nvPr/>
        </p:nvCxnSpPr>
        <p:spPr>
          <a:xfrm>
            <a:off x="2016087" y="2915566"/>
            <a:ext cx="242371" cy="91830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5D65CC7-8EF8-2206-607A-C2AC2F1D3858}"/>
              </a:ext>
            </a:extLst>
          </p:cNvPr>
          <p:cNvCxnSpPr>
            <a:cxnSpLocks/>
          </p:cNvCxnSpPr>
          <p:nvPr/>
        </p:nvCxnSpPr>
        <p:spPr>
          <a:xfrm>
            <a:off x="1310893" y="3522411"/>
            <a:ext cx="972152" cy="338999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4097E70-0D03-F9E7-B458-9A0D001DEE60}"/>
              </a:ext>
            </a:extLst>
          </p:cNvPr>
          <p:cNvCxnSpPr>
            <a:cxnSpLocks/>
          </p:cNvCxnSpPr>
          <p:nvPr/>
        </p:nvCxnSpPr>
        <p:spPr>
          <a:xfrm>
            <a:off x="1310893" y="3576234"/>
            <a:ext cx="366454" cy="1071047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FB24192-DB60-A352-D138-CAFF89D6E762}"/>
              </a:ext>
            </a:extLst>
          </p:cNvPr>
          <p:cNvCxnSpPr>
            <a:cxnSpLocks/>
          </p:cNvCxnSpPr>
          <p:nvPr/>
        </p:nvCxnSpPr>
        <p:spPr>
          <a:xfrm flipH="1">
            <a:off x="1297438" y="2915566"/>
            <a:ext cx="718649" cy="61625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F994917-C010-F915-F802-6EFD638A3E11}"/>
              </a:ext>
            </a:extLst>
          </p:cNvPr>
          <p:cNvCxnSpPr>
            <a:cxnSpLocks/>
          </p:cNvCxnSpPr>
          <p:nvPr/>
        </p:nvCxnSpPr>
        <p:spPr>
          <a:xfrm flipH="1">
            <a:off x="1307766" y="3364160"/>
            <a:ext cx="1876338" cy="18235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504E7F0-38CB-5C0B-CF18-01633FDF12D7}"/>
              </a:ext>
            </a:extLst>
          </p:cNvPr>
          <p:cNvCxnSpPr>
            <a:cxnSpLocks/>
          </p:cNvCxnSpPr>
          <p:nvPr/>
        </p:nvCxnSpPr>
        <p:spPr>
          <a:xfrm flipH="1" flipV="1">
            <a:off x="1332583" y="3553110"/>
            <a:ext cx="1851521" cy="862817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EA3381B-B219-CBD7-FE2D-A1AEC8DA0FBA}"/>
              </a:ext>
            </a:extLst>
          </p:cNvPr>
          <p:cNvCxnSpPr>
            <a:cxnSpLocks/>
          </p:cNvCxnSpPr>
          <p:nvPr/>
        </p:nvCxnSpPr>
        <p:spPr>
          <a:xfrm flipH="1" flipV="1">
            <a:off x="1332583" y="3591583"/>
            <a:ext cx="1214751" cy="142843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1E9175A-2780-2092-D044-3A1C72A2C8A8}"/>
              </a:ext>
            </a:extLst>
          </p:cNvPr>
          <p:cNvCxnSpPr>
            <a:cxnSpLocks/>
          </p:cNvCxnSpPr>
          <p:nvPr/>
        </p:nvCxnSpPr>
        <p:spPr>
          <a:xfrm flipH="1" flipV="1">
            <a:off x="1650967" y="4670405"/>
            <a:ext cx="896367" cy="3496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52B3044-C1B1-0F93-0458-68ABCBF5ADBD}"/>
              </a:ext>
            </a:extLst>
          </p:cNvPr>
          <p:cNvCxnSpPr>
            <a:cxnSpLocks/>
          </p:cNvCxnSpPr>
          <p:nvPr/>
        </p:nvCxnSpPr>
        <p:spPr>
          <a:xfrm flipH="1">
            <a:off x="1650967" y="4415927"/>
            <a:ext cx="1531572" cy="24152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44AB78A-8755-778F-F2A3-3EF6E2BA3E01}"/>
              </a:ext>
            </a:extLst>
          </p:cNvPr>
          <p:cNvCxnSpPr>
            <a:cxnSpLocks/>
          </p:cNvCxnSpPr>
          <p:nvPr/>
        </p:nvCxnSpPr>
        <p:spPr>
          <a:xfrm flipH="1">
            <a:off x="1650967" y="3371161"/>
            <a:ext cx="1483962" cy="131459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38A11E8-E03E-3497-FF1E-A2F720AE52F9}"/>
              </a:ext>
            </a:extLst>
          </p:cNvPr>
          <p:cNvCxnSpPr>
            <a:cxnSpLocks/>
          </p:cNvCxnSpPr>
          <p:nvPr/>
        </p:nvCxnSpPr>
        <p:spPr>
          <a:xfrm flipH="1">
            <a:off x="1656762" y="2915566"/>
            <a:ext cx="369653" cy="174467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510BECD-9AAF-6BDA-5050-6FC7EE4C1EE8}"/>
              </a:ext>
            </a:extLst>
          </p:cNvPr>
          <p:cNvCxnSpPr>
            <a:cxnSpLocks/>
          </p:cNvCxnSpPr>
          <p:nvPr/>
        </p:nvCxnSpPr>
        <p:spPr>
          <a:xfrm flipH="1">
            <a:off x="2561770" y="4415927"/>
            <a:ext cx="600873" cy="618949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CE6E50F-1BFA-A397-6656-CD7B919BC4B1}"/>
              </a:ext>
            </a:extLst>
          </p:cNvPr>
          <p:cNvCxnSpPr>
            <a:cxnSpLocks/>
          </p:cNvCxnSpPr>
          <p:nvPr/>
        </p:nvCxnSpPr>
        <p:spPr>
          <a:xfrm flipH="1">
            <a:off x="2571718" y="3404171"/>
            <a:ext cx="625257" cy="158767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D3B65D6-6536-96A7-C947-2FEB6A6E65D8}"/>
              </a:ext>
            </a:extLst>
          </p:cNvPr>
          <p:cNvCxnSpPr>
            <a:cxnSpLocks/>
          </p:cNvCxnSpPr>
          <p:nvPr/>
        </p:nvCxnSpPr>
        <p:spPr>
          <a:xfrm>
            <a:off x="2595673" y="4998440"/>
            <a:ext cx="1289609" cy="24183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DD6E451-CCB2-21DC-4C1B-06DFC4DD8AF4}"/>
              </a:ext>
            </a:extLst>
          </p:cNvPr>
          <p:cNvCxnSpPr>
            <a:cxnSpLocks/>
          </p:cNvCxnSpPr>
          <p:nvPr/>
        </p:nvCxnSpPr>
        <p:spPr>
          <a:xfrm flipV="1">
            <a:off x="3189899" y="3404171"/>
            <a:ext cx="7076" cy="100787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F0CDAD5-5298-5FEA-D596-E14D312AF394}"/>
              </a:ext>
            </a:extLst>
          </p:cNvPr>
          <p:cNvCxnSpPr>
            <a:cxnSpLocks/>
          </p:cNvCxnSpPr>
          <p:nvPr/>
        </p:nvCxnSpPr>
        <p:spPr>
          <a:xfrm flipH="1">
            <a:off x="3182539" y="3869676"/>
            <a:ext cx="802697" cy="54625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E3BF385-5CDE-E80E-2BA4-E76CCB58E6B0}"/>
              </a:ext>
            </a:extLst>
          </p:cNvPr>
          <p:cNvCxnSpPr>
            <a:cxnSpLocks/>
          </p:cNvCxnSpPr>
          <p:nvPr/>
        </p:nvCxnSpPr>
        <p:spPr>
          <a:xfrm flipH="1" flipV="1">
            <a:off x="2015603" y="2936070"/>
            <a:ext cx="1181372" cy="457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C3E3A10-19A1-55CD-560C-9A58709E5DEA}"/>
              </a:ext>
            </a:extLst>
          </p:cNvPr>
          <p:cNvCxnSpPr>
            <a:cxnSpLocks/>
          </p:cNvCxnSpPr>
          <p:nvPr/>
        </p:nvCxnSpPr>
        <p:spPr>
          <a:xfrm flipH="1" flipV="1">
            <a:off x="3126867" y="3353151"/>
            <a:ext cx="858369" cy="47995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BF6621C-F2DF-66DC-AE4F-8802FD5CF076}"/>
              </a:ext>
            </a:extLst>
          </p:cNvPr>
          <p:cNvCxnSpPr>
            <a:cxnSpLocks/>
          </p:cNvCxnSpPr>
          <p:nvPr/>
        </p:nvCxnSpPr>
        <p:spPr>
          <a:xfrm flipV="1">
            <a:off x="3885282" y="3859510"/>
            <a:ext cx="74081" cy="139186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D4BC4EC-B0C5-47E5-7069-81B76FA17F3C}"/>
              </a:ext>
            </a:extLst>
          </p:cNvPr>
          <p:cNvCxnSpPr>
            <a:cxnSpLocks/>
          </p:cNvCxnSpPr>
          <p:nvPr/>
        </p:nvCxnSpPr>
        <p:spPr>
          <a:xfrm flipH="1" flipV="1">
            <a:off x="3154122" y="4419888"/>
            <a:ext cx="713026" cy="80002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4EFD0DF-55AB-3A11-CFF9-1F8BA32C2C21}"/>
              </a:ext>
            </a:extLst>
          </p:cNvPr>
          <p:cNvSpPr/>
          <p:nvPr/>
        </p:nvSpPr>
        <p:spPr>
          <a:xfrm>
            <a:off x="1773716" y="2677099"/>
            <a:ext cx="484742" cy="4627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7F34084-14FC-B01C-BCB7-952EB2051682}"/>
              </a:ext>
            </a:extLst>
          </p:cNvPr>
          <p:cNvSpPr/>
          <p:nvPr/>
        </p:nvSpPr>
        <p:spPr>
          <a:xfrm>
            <a:off x="2941733" y="3139807"/>
            <a:ext cx="484742" cy="4627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900161E-2C64-DD59-B9D3-B5479C322090}"/>
              </a:ext>
            </a:extLst>
          </p:cNvPr>
          <p:cNvSpPr/>
          <p:nvPr/>
        </p:nvSpPr>
        <p:spPr>
          <a:xfrm>
            <a:off x="2016087" y="3630056"/>
            <a:ext cx="484742" cy="462708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C9B09F-E43E-2926-4966-D5D130F7FBE5}"/>
              </a:ext>
            </a:extLst>
          </p:cNvPr>
          <p:cNvSpPr/>
          <p:nvPr/>
        </p:nvSpPr>
        <p:spPr>
          <a:xfrm>
            <a:off x="2941733" y="4184573"/>
            <a:ext cx="484742" cy="4627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D489BEF-BA82-10E0-4785-C8708FC67FEF}"/>
              </a:ext>
            </a:extLst>
          </p:cNvPr>
          <p:cNvSpPr/>
          <p:nvPr/>
        </p:nvSpPr>
        <p:spPr>
          <a:xfrm>
            <a:off x="1388241" y="4415927"/>
            <a:ext cx="484742" cy="4627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3B4F673-5F54-BCF7-8B27-C4F11BD7E01C}"/>
              </a:ext>
            </a:extLst>
          </p:cNvPr>
          <p:cNvSpPr/>
          <p:nvPr/>
        </p:nvSpPr>
        <p:spPr>
          <a:xfrm>
            <a:off x="2335576" y="4788664"/>
            <a:ext cx="484742" cy="4627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7B401AD-40E3-2A94-2773-A6A09E13788D}"/>
              </a:ext>
            </a:extLst>
          </p:cNvPr>
          <p:cNvSpPr/>
          <p:nvPr/>
        </p:nvSpPr>
        <p:spPr>
          <a:xfrm>
            <a:off x="3754916" y="3630056"/>
            <a:ext cx="484742" cy="4627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B38CF63-7BF6-02C0-EC2B-00B465398784}"/>
              </a:ext>
            </a:extLst>
          </p:cNvPr>
          <p:cNvSpPr/>
          <p:nvPr/>
        </p:nvSpPr>
        <p:spPr>
          <a:xfrm>
            <a:off x="3642911" y="5020018"/>
            <a:ext cx="484742" cy="4627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9AB692A-1B8F-5798-394C-67EDA82CD5AA}"/>
              </a:ext>
            </a:extLst>
          </p:cNvPr>
          <p:cNvSpPr/>
          <p:nvPr/>
        </p:nvSpPr>
        <p:spPr>
          <a:xfrm>
            <a:off x="1046604" y="3315159"/>
            <a:ext cx="484742" cy="4627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FEBF2B-B03E-7A93-970E-E6925633A583}"/>
              </a:ext>
            </a:extLst>
          </p:cNvPr>
          <p:cNvSpPr/>
          <p:nvPr/>
        </p:nvSpPr>
        <p:spPr>
          <a:xfrm>
            <a:off x="6378767" y="3170063"/>
            <a:ext cx="488414" cy="468216"/>
          </a:xfrm>
          <a:prstGeom prst="rect">
            <a:avLst/>
          </a:prstGeom>
          <a:solidFill>
            <a:srgbClr val="F9907A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D73586E-D5F3-274D-1A04-39470DBD64F4}"/>
              </a:ext>
            </a:extLst>
          </p:cNvPr>
          <p:cNvSpPr/>
          <p:nvPr/>
        </p:nvSpPr>
        <p:spPr>
          <a:xfrm>
            <a:off x="6378767" y="3641033"/>
            <a:ext cx="488414" cy="468216"/>
          </a:xfrm>
          <a:prstGeom prst="rect">
            <a:avLst/>
          </a:prstGeom>
          <a:solidFill>
            <a:srgbClr val="FFD0C9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E83C2E-B359-308A-27E3-9D145C20AF6D}"/>
              </a:ext>
            </a:extLst>
          </p:cNvPr>
          <p:cNvSpPr/>
          <p:nvPr/>
        </p:nvSpPr>
        <p:spPr>
          <a:xfrm>
            <a:off x="6378767" y="4101591"/>
            <a:ext cx="488414" cy="468216"/>
          </a:xfrm>
          <a:prstGeom prst="rect">
            <a:avLst/>
          </a:prstGeom>
          <a:solidFill>
            <a:srgbClr val="FF3E55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F04E38-F6B9-68D1-D58A-B6354803F0E8}"/>
              </a:ext>
            </a:extLst>
          </p:cNvPr>
          <p:cNvSpPr/>
          <p:nvPr/>
        </p:nvSpPr>
        <p:spPr>
          <a:xfrm>
            <a:off x="6378767" y="4569807"/>
            <a:ext cx="488414" cy="468216"/>
          </a:xfrm>
          <a:prstGeom prst="rect">
            <a:avLst/>
          </a:prstGeom>
          <a:solidFill>
            <a:srgbClr val="FFD0C9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C441483-9ABE-5E41-7811-D49538260DBA}"/>
              </a:ext>
            </a:extLst>
          </p:cNvPr>
          <p:cNvCxnSpPr/>
          <p:nvPr/>
        </p:nvCxnSpPr>
        <p:spPr>
          <a:xfrm>
            <a:off x="5023692" y="3139807"/>
            <a:ext cx="616944" cy="2891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D87E58-57CA-0AFF-7584-2816BB519272}"/>
              </a:ext>
            </a:extLst>
          </p:cNvPr>
          <p:cNvCxnSpPr>
            <a:cxnSpLocks/>
          </p:cNvCxnSpPr>
          <p:nvPr/>
        </p:nvCxnSpPr>
        <p:spPr>
          <a:xfrm>
            <a:off x="5023692" y="3139807"/>
            <a:ext cx="623549" cy="9617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D4FFA22-C794-5966-5EE1-93C0236E5F4E}"/>
              </a:ext>
            </a:extLst>
          </p:cNvPr>
          <p:cNvCxnSpPr>
            <a:cxnSpLocks/>
          </p:cNvCxnSpPr>
          <p:nvPr/>
        </p:nvCxnSpPr>
        <p:spPr>
          <a:xfrm>
            <a:off x="5017087" y="3139807"/>
            <a:ext cx="623549" cy="16800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0E5E336-DFDA-8FF0-3AB0-AC84DDB2CD7D}"/>
              </a:ext>
            </a:extLst>
          </p:cNvPr>
          <p:cNvCxnSpPr>
            <a:cxnSpLocks/>
          </p:cNvCxnSpPr>
          <p:nvPr/>
        </p:nvCxnSpPr>
        <p:spPr>
          <a:xfrm flipV="1">
            <a:off x="5050741" y="4788664"/>
            <a:ext cx="596500" cy="2802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4208D8E-1E37-C4B0-07DD-7E8CC0004AD3}"/>
              </a:ext>
            </a:extLst>
          </p:cNvPr>
          <p:cNvCxnSpPr>
            <a:cxnSpLocks/>
          </p:cNvCxnSpPr>
          <p:nvPr/>
        </p:nvCxnSpPr>
        <p:spPr>
          <a:xfrm flipV="1">
            <a:off x="5017087" y="4101591"/>
            <a:ext cx="623549" cy="9550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ACDA615-B447-17B8-70D2-67BB261B25E4}"/>
              </a:ext>
            </a:extLst>
          </p:cNvPr>
          <p:cNvCxnSpPr>
            <a:cxnSpLocks/>
          </p:cNvCxnSpPr>
          <p:nvPr/>
        </p:nvCxnSpPr>
        <p:spPr>
          <a:xfrm flipV="1">
            <a:off x="5037531" y="3400821"/>
            <a:ext cx="586087" cy="16536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BBC8976-3504-00C6-BA77-A02F46A4D2A6}"/>
              </a:ext>
            </a:extLst>
          </p:cNvPr>
          <p:cNvCxnSpPr>
            <a:cxnSpLocks/>
          </p:cNvCxnSpPr>
          <p:nvPr/>
        </p:nvCxnSpPr>
        <p:spPr>
          <a:xfrm flipH="1" flipV="1">
            <a:off x="5050201" y="3709868"/>
            <a:ext cx="610250" cy="3917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F11CD26-8C99-D987-E617-9DF1660B4E9B}"/>
              </a:ext>
            </a:extLst>
          </p:cNvPr>
          <p:cNvCxnSpPr>
            <a:cxnSpLocks/>
          </p:cNvCxnSpPr>
          <p:nvPr/>
        </p:nvCxnSpPr>
        <p:spPr>
          <a:xfrm flipH="1">
            <a:off x="5057435" y="3436679"/>
            <a:ext cx="566183" cy="2572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ABCCD4F-36C4-577E-6528-7192CA41CB25}"/>
              </a:ext>
            </a:extLst>
          </p:cNvPr>
          <p:cNvCxnSpPr>
            <a:cxnSpLocks/>
          </p:cNvCxnSpPr>
          <p:nvPr/>
        </p:nvCxnSpPr>
        <p:spPr>
          <a:xfrm>
            <a:off x="5092446" y="3707727"/>
            <a:ext cx="531172" cy="10961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7FC4872-2513-AEAF-01D8-47A3EFD40365}"/>
              </a:ext>
            </a:extLst>
          </p:cNvPr>
          <p:cNvCxnSpPr>
            <a:cxnSpLocks/>
          </p:cNvCxnSpPr>
          <p:nvPr/>
        </p:nvCxnSpPr>
        <p:spPr>
          <a:xfrm flipV="1">
            <a:off x="5033528" y="3420694"/>
            <a:ext cx="583638" cy="9781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02E88AB-965D-76AD-2A07-6FD643AFB243}"/>
              </a:ext>
            </a:extLst>
          </p:cNvPr>
          <p:cNvCxnSpPr>
            <a:cxnSpLocks/>
          </p:cNvCxnSpPr>
          <p:nvPr/>
        </p:nvCxnSpPr>
        <p:spPr>
          <a:xfrm flipV="1">
            <a:off x="5033183" y="4069591"/>
            <a:ext cx="627268" cy="3604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FA11F5F-0D89-6654-675B-E3A502F9EC39}"/>
              </a:ext>
            </a:extLst>
          </p:cNvPr>
          <p:cNvCxnSpPr>
            <a:cxnSpLocks/>
          </p:cNvCxnSpPr>
          <p:nvPr/>
        </p:nvCxnSpPr>
        <p:spPr>
          <a:xfrm>
            <a:off x="5010482" y="4437580"/>
            <a:ext cx="630154" cy="3737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4DDEF3C4-3175-F015-AB9D-5E9750521598}"/>
              </a:ext>
            </a:extLst>
          </p:cNvPr>
          <p:cNvSpPr/>
          <p:nvPr/>
        </p:nvSpPr>
        <p:spPr>
          <a:xfrm>
            <a:off x="4815962" y="3537781"/>
            <a:ext cx="462709" cy="4627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CBD6010-BC6C-82B9-4025-022E2CA9CDE8}"/>
              </a:ext>
            </a:extLst>
          </p:cNvPr>
          <p:cNvSpPr/>
          <p:nvPr/>
        </p:nvSpPr>
        <p:spPr>
          <a:xfrm>
            <a:off x="4815961" y="4186773"/>
            <a:ext cx="462709" cy="4627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E1730CA-6B2E-BBBA-83EF-E09108C5ED94}"/>
              </a:ext>
            </a:extLst>
          </p:cNvPr>
          <p:cNvSpPr/>
          <p:nvPr/>
        </p:nvSpPr>
        <p:spPr>
          <a:xfrm>
            <a:off x="4815961" y="4847957"/>
            <a:ext cx="462709" cy="4627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5107E82-FFA7-15D0-0349-B05D869F0EDC}"/>
              </a:ext>
            </a:extLst>
          </p:cNvPr>
          <p:cNvSpPr/>
          <p:nvPr/>
        </p:nvSpPr>
        <p:spPr>
          <a:xfrm>
            <a:off x="5397790" y="3842370"/>
            <a:ext cx="462709" cy="4627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1AB9FA4-AB43-C736-BBC9-FED3880DEF6E}"/>
              </a:ext>
            </a:extLst>
          </p:cNvPr>
          <p:cNvSpPr/>
          <p:nvPr/>
        </p:nvSpPr>
        <p:spPr>
          <a:xfrm>
            <a:off x="5397790" y="4541778"/>
            <a:ext cx="462709" cy="4627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4A49386-56BB-7BDA-3D6A-9E5DD152E970}"/>
              </a:ext>
            </a:extLst>
          </p:cNvPr>
          <p:cNvSpPr/>
          <p:nvPr/>
        </p:nvSpPr>
        <p:spPr>
          <a:xfrm>
            <a:off x="4815960" y="2910056"/>
            <a:ext cx="462709" cy="4627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5F6BDDF-7557-0661-D8DA-9A3AA7076E5C}"/>
              </a:ext>
            </a:extLst>
          </p:cNvPr>
          <p:cNvSpPr/>
          <p:nvPr/>
        </p:nvSpPr>
        <p:spPr>
          <a:xfrm>
            <a:off x="5392264" y="3197646"/>
            <a:ext cx="462709" cy="4627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03A395B-6210-CE35-1990-C344DF64F272}"/>
              </a:ext>
            </a:extLst>
          </p:cNvPr>
          <p:cNvCxnSpPr/>
          <p:nvPr/>
        </p:nvCxnSpPr>
        <p:spPr>
          <a:xfrm>
            <a:off x="7618887" y="3175332"/>
            <a:ext cx="616944" cy="2891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5689BDF-0452-B7A1-6635-8E907CCAC861}"/>
              </a:ext>
            </a:extLst>
          </p:cNvPr>
          <p:cNvCxnSpPr>
            <a:cxnSpLocks/>
          </p:cNvCxnSpPr>
          <p:nvPr/>
        </p:nvCxnSpPr>
        <p:spPr>
          <a:xfrm>
            <a:off x="7618887" y="3175332"/>
            <a:ext cx="623549" cy="9617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B8AC924-CC91-E508-490D-CDF94E9B8DF0}"/>
              </a:ext>
            </a:extLst>
          </p:cNvPr>
          <p:cNvCxnSpPr>
            <a:cxnSpLocks/>
          </p:cNvCxnSpPr>
          <p:nvPr/>
        </p:nvCxnSpPr>
        <p:spPr>
          <a:xfrm>
            <a:off x="7612282" y="3175332"/>
            <a:ext cx="623549" cy="16800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EC449F0-8B6B-4FD8-FE5B-0F641A629C9D}"/>
              </a:ext>
            </a:extLst>
          </p:cNvPr>
          <p:cNvCxnSpPr>
            <a:cxnSpLocks/>
          </p:cNvCxnSpPr>
          <p:nvPr/>
        </p:nvCxnSpPr>
        <p:spPr>
          <a:xfrm flipV="1">
            <a:off x="7645936" y="4824189"/>
            <a:ext cx="596500" cy="2802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D1F40BB-9589-032D-7D33-6D93E7D3694B}"/>
              </a:ext>
            </a:extLst>
          </p:cNvPr>
          <p:cNvCxnSpPr>
            <a:cxnSpLocks/>
          </p:cNvCxnSpPr>
          <p:nvPr/>
        </p:nvCxnSpPr>
        <p:spPr>
          <a:xfrm flipV="1">
            <a:off x="7612282" y="4137116"/>
            <a:ext cx="623549" cy="9550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08FF6BB-066A-3840-7054-463764497E75}"/>
              </a:ext>
            </a:extLst>
          </p:cNvPr>
          <p:cNvCxnSpPr>
            <a:cxnSpLocks/>
          </p:cNvCxnSpPr>
          <p:nvPr/>
        </p:nvCxnSpPr>
        <p:spPr>
          <a:xfrm flipV="1">
            <a:off x="7632726" y="3436346"/>
            <a:ext cx="586087" cy="16536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CA9C4601-9B85-8D53-AEED-D3B3DD7623A4}"/>
              </a:ext>
            </a:extLst>
          </p:cNvPr>
          <p:cNvCxnSpPr>
            <a:cxnSpLocks/>
          </p:cNvCxnSpPr>
          <p:nvPr/>
        </p:nvCxnSpPr>
        <p:spPr>
          <a:xfrm flipH="1" flipV="1">
            <a:off x="7645396" y="3745393"/>
            <a:ext cx="610250" cy="3917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04A27E3-2515-2EBC-DD75-BB9F82829234}"/>
              </a:ext>
            </a:extLst>
          </p:cNvPr>
          <p:cNvCxnSpPr>
            <a:cxnSpLocks/>
          </p:cNvCxnSpPr>
          <p:nvPr/>
        </p:nvCxnSpPr>
        <p:spPr>
          <a:xfrm flipH="1">
            <a:off x="7652630" y="3472204"/>
            <a:ext cx="566183" cy="2572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EB9F84A-5408-AF47-EF11-7329D3F3DDDE}"/>
              </a:ext>
            </a:extLst>
          </p:cNvPr>
          <p:cNvCxnSpPr>
            <a:cxnSpLocks/>
          </p:cNvCxnSpPr>
          <p:nvPr/>
        </p:nvCxnSpPr>
        <p:spPr>
          <a:xfrm>
            <a:off x="7687641" y="3743252"/>
            <a:ext cx="531172" cy="10961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B4F555B-F09D-56EC-EFAC-2AC8688D2A22}"/>
              </a:ext>
            </a:extLst>
          </p:cNvPr>
          <p:cNvCxnSpPr>
            <a:cxnSpLocks/>
          </p:cNvCxnSpPr>
          <p:nvPr/>
        </p:nvCxnSpPr>
        <p:spPr>
          <a:xfrm flipV="1">
            <a:off x="7628723" y="3456219"/>
            <a:ext cx="583638" cy="9781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DA1B4BA-5EF9-8617-FA33-4B13B1579FEE}"/>
              </a:ext>
            </a:extLst>
          </p:cNvPr>
          <p:cNvCxnSpPr>
            <a:cxnSpLocks/>
          </p:cNvCxnSpPr>
          <p:nvPr/>
        </p:nvCxnSpPr>
        <p:spPr>
          <a:xfrm flipV="1">
            <a:off x="7628378" y="4105116"/>
            <a:ext cx="627268" cy="3604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92D3FAF3-B524-F99C-E68E-96BA43AC5214}"/>
              </a:ext>
            </a:extLst>
          </p:cNvPr>
          <p:cNvCxnSpPr>
            <a:cxnSpLocks/>
          </p:cNvCxnSpPr>
          <p:nvPr/>
        </p:nvCxnSpPr>
        <p:spPr>
          <a:xfrm>
            <a:off x="7605677" y="4473105"/>
            <a:ext cx="630154" cy="3737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1773226B-378D-93E4-AFBF-36BEC0A98103}"/>
              </a:ext>
            </a:extLst>
          </p:cNvPr>
          <p:cNvSpPr/>
          <p:nvPr/>
        </p:nvSpPr>
        <p:spPr>
          <a:xfrm>
            <a:off x="7411157" y="3573306"/>
            <a:ext cx="462709" cy="4627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2894FC6-9CDB-C912-ABB4-EEAF37259F71}"/>
              </a:ext>
            </a:extLst>
          </p:cNvPr>
          <p:cNvSpPr/>
          <p:nvPr/>
        </p:nvSpPr>
        <p:spPr>
          <a:xfrm>
            <a:off x="7411156" y="4222298"/>
            <a:ext cx="462709" cy="4627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5422FC35-ADF5-A2A7-1933-8C093470B9AF}"/>
              </a:ext>
            </a:extLst>
          </p:cNvPr>
          <p:cNvSpPr/>
          <p:nvPr/>
        </p:nvSpPr>
        <p:spPr>
          <a:xfrm>
            <a:off x="7411156" y="4883482"/>
            <a:ext cx="462709" cy="4627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68254025-2B01-3920-C13C-82062084B80F}"/>
              </a:ext>
            </a:extLst>
          </p:cNvPr>
          <p:cNvSpPr/>
          <p:nvPr/>
        </p:nvSpPr>
        <p:spPr>
          <a:xfrm>
            <a:off x="7411155" y="2945581"/>
            <a:ext cx="462709" cy="4627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AFEE1174-98F9-ED42-135A-060F4B86EC2E}"/>
              </a:ext>
            </a:extLst>
          </p:cNvPr>
          <p:cNvCxnSpPr>
            <a:cxnSpLocks/>
          </p:cNvCxnSpPr>
          <p:nvPr/>
        </p:nvCxnSpPr>
        <p:spPr>
          <a:xfrm flipH="1" flipV="1">
            <a:off x="8201012" y="3496268"/>
            <a:ext cx="617728" cy="2276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A3AD70D2-2861-AFEC-013F-EE4B4F84D146}"/>
              </a:ext>
            </a:extLst>
          </p:cNvPr>
          <p:cNvCxnSpPr>
            <a:cxnSpLocks/>
          </p:cNvCxnSpPr>
          <p:nvPr/>
        </p:nvCxnSpPr>
        <p:spPr>
          <a:xfrm flipH="1" flipV="1">
            <a:off x="8201012" y="3505520"/>
            <a:ext cx="617728" cy="9913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21E0C7A7-525C-B73F-F806-0AEC9321E4FC}"/>
              </a:ext>
            </a:extLst>
          </p:cNvPr>
          <p:cNvCxnSpPr>
            <a:cxnSpLocks/>
          </p:cNvCxnSpPr>
          <p:nvPr/>
        </p:nvCxnSpPr>
        <p:spPr>
          <a:xfrm flipH="1">
            <a:off x="8218813" y="3731614"/>
            <a:ext cx="583930" cy="3783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A2FCCB2-07B4-B6A4-F666-143571409B27}"/>
              </a:ext>
            </a:extLst>
          </p:cNvPr>
          <p:cNvCxnSpPr>
            <a:cxnSpLocks/>
          </p:cNvCxnSpPr>
          <p:nvPr/>
        </p:nvCxnSpPr>
        <p:spPr>
          <a:xfrm flipH="1" flipV="1">
            <a:off x="8212361" y="4109249"/>
            <a:ext cx="548677" cy="3563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DF3FFA01-8001-8AFC-37D6-34020C88120B}"/>
              </a:ext>
            </a:extLst>
          </p:cNvPr>
          <p:cNvCxnSpPr>
            <a:cxnSpLocks/>
          </p:cNvCxnSpPr>
          <p:nvPr/>
        </p:nvCxnSpPr>
        <p:spPr>
          <a:xfrm flipH="1">
            <a:off x="8210219" y="4473105"/>
            <a:ext cx="592524" cy="3497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EB2D156-6D8E-4CF7-485F-A066C2CD02C8}"/>
              </a:ext>
            </a:extLst>
          </p:cNvPr>
          <p:cNvCxnSpPr>
            <a:cxnSpLocks/>
          </p:cNvCxnSpPr>
          <p:nvPr/>
        </p:nvCxnSpPr>
        <p:spPr>
          <a:xfrm flipH="1">
            <a:off x="8179209" y="3715195"/>
            <a:ext cx="623534" cy="11047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5F42E48-54C9-CF37-A761-AF95F4856420}"/>
              </a:ext>
            </a:extLst>
          </p:cNvPr>
          <p:cNvCxnSpPr>
            <a:cxnSpLocks/>
          </p:cNvCxnSpPr>
          <p:nvPr/>
        </p:nvCxnSpPr>
        <p:spPr>
          <a:xfrm flipH="1" flipV="1">
            <a:off x="8818740" y="3749998"/>
            <a:ext cx="611308" cy="3871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D9127E2-B8C1-90AE-216A-E4B4544B0829}"/>
              </a:ext>
            </a:extLst>
          </p:cNvPr>
          <p:cNvCxnSpPr>
            <a:cxnSpLocks/>
          </p:cNvCxnSpPr>
          <p:nvPr/>
        </p:nvCxnSpPr>
        <p:spPr>
          <a:xfrm flipH="1">
            <a:off x="8802743" y="4137116"/>
            <a:ext cx="627696" cy="3164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Oval 101">
            <a:extLst>
              <a:ext uri="{FF2B5EF4-FFF2-40B4-BE49-F238E27FC236}">
                <a16:creationId xmlns:a16="http://schemas.microsoft.com/office/drawing/2014/main" id="{4ECF9833-C47A-81D3-C3F0-297FE169E402}"/>
              </a:ext>
            </a:extLst>
          </p:cNvPr>
          <p:cNvSpPr/>
          <p:nvPr/>
        </p:nvSpPr>
        <p:spPr>
          <a:xfrm>
            <a:off x="7992985" y="3877895"/>
            <a:ext cx="462709" cy="4627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F183BCE-168A-2AE5-1672-FBDC04AD53B5}"/>
              </a:ext>
            </a:extLst>
          </p:cNvPr>
          <p:cNvSpPr/>
          <p:nvPr/>
        </p:nvSpPr>
        <p:spPr>
          <a:xfrm>
            <a:off x="7992985" y="4577303"/>
            <a:ext cx="462709" cy="4627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AC2CF001-CC72-4D0E-BDE1-8E464018F4DD}"/>
              </a:ext>
            </a:extLst>
          </p:cNvPr>
          <p:cNvSpPr/>
          <p:nvPr/>
        </p:nvSpPr>
        <p:spPr>
          <a:xfrm>
            <a:off x="7987459" y="3233171"/>
            <a:ext cx="462709" cy="4627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0C80BFD3-43E3-C9E0-61B3-00CD33795D6D}"/>
              </a:ext>
            </a:extLst>
          </p:cNvPr>
          <p:cNvSpPr/>
          <p:nvPr/>
        </p:nvSpPr>
        <p:spPr>
          <a:xfrm>
            <a:off x="8584699" y="4222298"/>
            <a:ext cx="462709" cy="4627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2BD28272-8137-59FC-0566-2CC26EDFB39D}"/>
              </a:ext>
            </a:extLst>
          </p:cNvPr>
          <p:cNvSpPr/>
          <p:nvPr/>
        </p:nvSpPr>
        <p:spPr>
          <a:xfrm>
            <a:off x="8587385" y="3472204"/>
            <a:ext cx="462709" cy="4627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A2DF5A68-160D-8187-3343-6D3FDD4E5C5B}"/>
              </a:ext>
            </a:extLst>
          </p:cNvPr>
          <p:cNvSpPr/>
          <p:nvPr/>
        </p:nvSpPr>
        <p:spPr>
          <a:xfrm>
            <a:off x="9198694" y="3867159"/>
            <a:ext cx="462709" cy="4627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0BC3B644-C238-AF3A-C337-5FF2E3951F63}"/>
              </a:ext>
            </a:extLst>
          </p:cNvPr>
          <p:cNvSpPr/>
          <p:nvPr/>
        </p:nvSpPr>
        <p:spPr>
          <a:xfrm>
            <a:off x="10063680" y="3844261"/>
            <a:ext cx="488414" cy="46821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192F1AB-A51C-B17D-B7DD-4E0D0B0682FA}"/>
              </a:ext>
            </a:extLst>
          </p:cNvPr>
          <p:cNvSpPr txBox="1"/>
          <p:nvPr/>
        </p:nvSpPr>
        <p:spPr>
          <a:xfrm>
            <a:off x="5207421" y="5414951"/>
            <a:ext cx="283110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rgbClr val="C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Learned Atomic Environment Representation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B112F1-6ADC-EDD2-83E7-8C0ABB1C10BF}"/>
              </a:ext>
            </a:extLst>
          </p:cNvPr>
          <p:cNvSpPr/>
          <p:nvPr/>
        </p:nvSpPr>
        <p:spPr>
          <a:xfrm>
            <a:off x="-84462" y="-100739"/>
            <a:ext cx="12581262" cy="7194014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B1D8C3-A926-6740-C696-19D6B0BB97E9}"/>
              </a:ext>
            </a:extLst>
          </p:cNvPr>
          <p:cNvSpPr/>
          <p:nvPr/>
        </p:nvSpPr>
        <p:spPr>
          <a:xfrm>
            <a:off x="1650443" y="2036597"/>
            <a:ext cx="8891114" cy="2913829"/>
          </a:xfrm>
          <a:prstGeom prst="rect">
            <a:avLst/>
          </a:prstGeom>
          <a:solidFill>
            <a:srgbClr val="FFFFFF"/>
          </a:solidFill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Key Takeaways: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5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GNNs learn atomic environment representations from data.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5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GNNs perform graph operations that update node and edge representations.</a:t>
            </a:r>
          </a:p>
        </p:txBody>
      </p:sp>
    </p:spTree>
    <p:extLst>
      <p:ext uri="{BB962C8B-B14F-4D97-AF65-F5344CB8AC3E}">
        <p14:creationId xmlns:p14="http://schemas.microsoft.com/office/powerpoint/2010/main" val="3110475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F77AF4-0C11-CBAE-1CF7-676A17C4A5E5}"/>
              </a:ext>
            </a:extLst>
          </p:cNvPr>
          <p:cNvSpPr txBox="1"/>
          <p:nvPr/>
        </p:nvSpPr>
        <p:spPr>
          <a:xfrm>
            <a:off x="1938969" y="166507"/>
            <a:ext cx="8314062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Equivariant Graph Neural Networks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B22E18-5E9B-989B-0B39-84D142539719}"/>
              </a:ext>
            </a:extLst>
          </p:cNvPr>
          <p:cNvSpPr txBox="1"/>
          <p:nvPr/>
        </p:nvSpPr>
        <p:spPr>
          <a:xfrm>
            <a:off x="934597" y="1068636"/>
            <a:ext cx="103228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Purpose</a:t>
            </a:r>
            <a:r>
              <a:rPr lang="en-US" sz="3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Restrict node representations and node updates to obey physical symmetries present in Euclidean space</a:t>
            </a:r>
            <a:r>
              <a:rPr lang="en-US" sz="3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1449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3AB42-D7AB-2E00-7142-599C56F12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0FADCA-F45D-32B9-0B46-F1A8F03EBC8D}"/>
              </a:ext>
            </a:extLst>
          </p:cNvPr>
          <p:cNvSpPr txBox="1"/>
          <p:nvPr/>
        </p:nvSpPr>
        <p:spPr>
          <a:xfrm>
            <a:off x="1938969" y="166507"/>
            <a:ext cx="8314062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Equivariant Graph Neural Networks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58003E-4B15-AF33-B226-4C6CDF71E8BD}"/>
              </a:ext>
            </a:extLst>
          </p:cNvPr>
          <p:cNvSpPr txBox="1"/>
          <p:nvPr/>
        </p:nvSpPr>
        <p:spPr>
          <a:xfrm>
            <a:off x="934597" y="1068636"/>
            <a:ext cx="103228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Purpose</a:t>
            </a:r>
            <a:r>
              <a:rPr lang="en-US" sz="3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Restrict node representations and node updates to obey physical symmetries present in Euclidean space</a:t>
            </a:r>
            <a:r>
              <a:rPr lang="en-US" sz="3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961D3-8F56-A554-3B43-0842E6314F9F}"/>
              </a:ext>
            </a:extLst>
          </p:cNvPr>
          <p:cNvSpPr txBox="1"/>
          <p:nvPr/>
        </p:nvSpPr>
        <p:spPr>
          <a:xfrm>
            <a:off x="294701" y="5675830"/>
            <a:ext cx="116025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"...the network contains internal features that are geometric tensors which are equivariant to rotation and reflection."</a:t>
            </a:r>
            <a:endParaRPr lang="en-US" sz="30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" name="Picture 5" descr="A math equations and formulas&#10;&#10;AI-generated content may be incorrect.">
            <a:extLst>
              <a:ext uri="{FF2B5EF4-FFF2-40B4-BE49-F238E27FC236}">
                <a16:creationId xmlns:a16="http://schemas.microsoft.com/office/drawing/2014/main" id="{F1E19D82-04CC-07F9-1A32-7C254AF3F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936" y="2369671"/>
            <a:ext cx="9628127" cy="284130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04691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F227C-32EB-4A33-FB9B-E23E9F757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EA1A22-B20D-14B4-72CC-322517B26E97}"/>
              </a:ext>
            </a:extLst>
          </p:cNvPr>
          <p:cNvSpPr txBox="1"/>
          <p:nvPr/>
        </p:nvSpPr>
        <p:spPr>
          <a:xfrm>
            <a:off x="1938969" y="166507"/>
            <a:ext cx="8314062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Equivariant Graph Neural Networks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4D7A20-EC9C-D11D-4852-417D9EE41890}"/>
              </a:ext>
            </a:extLst>
          </p:cNvPr>
          <p:cNvSpPr txBox="1"/>
          <p:nvPr/>
        </p:nvSpPr>
        <p:spPr>
          <a:xfrm>
            <a:off x="934597" y="1068636"/>
            <a:ext cx="103228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Purpose</a:t>
            </a:r>
            <a:r>
              <a:rPr lang="en-US" sz="3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Restrict node representations and node updates to obey physical symmetries present in Euclidean space</a:t>
            </a:r>
            <a:r>
              <a:rPr lang="en-US" sz="3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D73DDF-4FAA-E48E-0526-82266A40F4D5}"/>
              </a:ext>
            </a:extLst>
          </p:cNvPr>
          <p:cNvSpPr txBox="1"/>
          <p:nvPr/>
        </p:nvSpPr>
        <p:spPr>
          <a:xfrm>
            <a:off x="294701" y="5675830"/>
            <a:ext cx="116025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"...the network contains internal features that are geometric tensors which are equivariant to rotation and reflection."</a:t>
            </a:r>
            <a:endParaRPr lang="en-US" sz="30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26" name="Picture 2" descr="Symmetry Group Equivariant Architectures for Physics | Frédéric Barbaresco  | 15 comments">
            <a:extLst>
              <a:ext uri="{FF2B5EF4-FFF2-40B4-BE49-F238E27FC236}">
                <a16:creationId xmlns:a16="http://schemas.microsoft.com/office/drawing/2014/main" id="{64674C32-0778-797F-B4F0-85F8651B9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991" y="2170323"/>
            <a:ext cx="4992286" cy="341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0553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B22DC2-34C3-52DC-F68D-24D663EEA350}"/>
              </a:ext>
            </a:extLst>
          </p:cNvPr>
          <p:cNvSpPr txBox="1"/>
          <p:nvPr/>
        </p:nvSpPr>
        <p:spPr>
          <a:xfrm>
            <a:off x="515956" y="11017"/>
            <a:ext cx="1116008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Results</a:t>
            </a:r>
            <a:r>
              <a:rPr lang="en-US" sz="35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en-US" sz="35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Small Molecule Energy and Force Prediction</a:t>
            </a:r>
          </a:p>
        </p:txBody>
      </p:sp>
      <p:pic>
        <p:nvPicPr>
          <p:cNvPr id="4" name="Picture 3" descr="A table of data with numbers&#10;&#10;AI-generated content may be incorrect.">
            <a:extLst>
              <a:ext uri="{FF2B5EF4-FFF2-40B4-BE49-F238E27FC236}">
                <a16:creationId xmlns:a16="http://schemas.microsoft.com/office/drawing/2014/main" id="{E75DE29A-DCFA-3D2D-E892-87F7384EB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34" y="769917"/>
            <a:ext cx="11949729" cy="531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502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2942C-87AE-7868-8588-263A3576C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40B62B-BD62-AB5C-B78C-F0845A43CDE1}"/>
              </a:ext>
            </a:extLst>
          </p:cNvPr>
          <p:cNvSpPr txBox="1"/>
          <p:nvPr/>
        </p:nvSpPr>
        <p:spPr>
          <a:xfrm>
            <a:off x="515956" y="11017"/>
            <a:ext cx="1116008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Results</a:t>
            </a:r>
            <a:r>
              <a:rPr lang="en-US" sz="35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en-US" sz="35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Small Molecule Energy and Force Prediction</a:t>
            </a:r>
          </a:p>
        </p:txBody>
      </p:sp>
      <p:pic>
        <p:nvPicPr>
          <p:cNvPr id="5" name="Picture 4" descr="A table of numbers with numbers&#10;&#10;AI-generated content may be incorrect.">
            <a:extLst>
              <a:ext uri="{FF2B5EF4-FFF2-40B4-BE49-F238E27FC236}">
                <a16:creationId xmlns:a16="http://schemas.microsoft.com/office/drawing/2014/main" id="{10238A1F-582C-F2D2-5C91-8D23B06CB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491" y="787977"/>
            <a:ext cx="4983018" cy="579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9350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65FEE-61FE-0944-FDFB-31BA4E38B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174ABA-3483-4D26-1E12-D32A76FD5BF9}"/>
              </a:ext>
            </a:extLst>
          </p:cNvPr>
          <p:cNvSpPr txBox="1"/>
          <p:nvPr/>
        </p:nvSpPr>
        <p:spPr>
          <a:xfrm>
            <a:off x="515956" y="11017"/>
            <a:ext cx="1116008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Results</a:t>
            </a:r>
            <a:r>
              <a:rPr lang="en-US" sz="35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en-US" sz="35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Comparison to DeePMD on Water/Ice</a:t>
            </a:r>
          </a:p>
        </p:txBody>
      </p:sp>
      <p:pic>
        <p:nvPicPr>
          <p:cNvPr id="4" name="Picture 3" descr="A white and black chart with black text&#10;&#10;AI-generated content may be incorrect.">
            <a:extLst>
              <a:ext uri="{FF2B5EF4-FFF2-40B4-BE49-F238E27FC236}">
                <a16:creationId xmlns:a16="http://schemas.microsoft.com/office/drawing/2014/main" id="{5EE651E8-88A8-6DD2-E71E-046AB95D5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7951"/>
            <a:ext cx="12205746" cy="392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25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A0B46-1A1C-88A5-9C7E-4297D7484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88FB969-EE13-621A-0483-8EA6FF433E80}"/>
              </a:ext>
            </a:extLst>
          </p:cNvPr>
          <p:cNvCxnSpPr>
            <a:cxnSpLocks/>
          </p:cNvCxnSpPr>
          <p:nvPr/>
        </p:nvCxnSpPr>
        <p:spPr>
          <a:xfrm>
            <a:off x="763836" y="3429000"/>
            <a:ext cx="10664327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85382F-DC98-1C8D-8578-CE396869A6B7}"/>
              </a:ext>
            </a:extLst>
          </p:cNvPr>
          <p:cNvCxnSpPr>
            <a:cxnSpLocks/>
          </p:cNvCxnSpPr>
          <p:nvPr/>
        </p:nvCxnSpPr>
        <p:spPr>
          <a:xfrm>
            <a:off x="1520324" y="1244906"/>
            <a:ext cx="0" cy="2555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F383634-A5AA-6C4E-B02A-C43743057F1F}"/>
              </a:ext>
            </a:extLst>
          </p:cNvPr>
          <p:cNvSpPr txBox="1"/>
          <p:nvPr/>
        </p:nvSpPr>
        <p:spPr>
          <a:xfrm>
            <a:off x="1520324" y="351795"/>
            <a:ext cx="3095739" cy="101566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Behler-Parrinello Neural Networks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4E8596-6C4B-FF80-1C2A-A5DEBBC11572}"/>
              </a:ext>
            </a:extLst>
          </p:cNvPr>
          <p:cNvSpPr txBox="1"/>
          <p:nvPr/>
        </p:nvSpPr>
        <p:spPr>
          <a:xfrm>
            <a:off x="1597446" y="1424012"/>
            <a:ext cx="17516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2007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4031214-9B01-B7B9-AB85-D61FF8B1E568}"/>
              </a:ext>
            </a:extLst>
          </p:cNvPr>
          <p:cNvCxnSpPr>
            <a:cxnSpLocks/>
          </p:cNvCxnSpPr>
          <p:nvPr/>
        </p:nvCxnSpPr>
        <p:spPr>
          <a:xfrm>
            <a:off x="5032869" y="1277956"/>
            <a:ext cx="0" cy="387903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9D90E2E-F6DB-B673-D60D-88E2F3667A9B}"/>
              </a:ext>
            </a:extLst>
          </p:cNvPr>
          <p:cNvSpPr txBox="1"/>
          <p:nvPr/>
        </p:nvSpPr>
        <p:spPr>
          <a:xfrm>
            <a:off x="5032870" y="775195"/>
            <a:ext cx="1828802" cy="55399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DeePMD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CCCBFE-3A70-37D8-9EBB-17F48CFD5599}"/>
              </a:ext>
            </a:extLst>
          </p:cNvPr>
          <p:cNvSpPr txBox="1"/>
          <p:nvPr/>
        </p:nvSpPr>
        <p:spPr>
          <a:xfrm>
            <a:off x="5109990" y="1424012"/>
            <a:ext cx="17516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2018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E27028C-7C16-AC8C-8ABE-15174BAC608A}"/>
              </a:ext>
            </a:extLst>
          </p:cNvPr>
          <p:cNvCxnSpPr>
            <a:cxnSpLocks/>
          </p:cNvCxnSpPr>
          <p:nvPr/>
        </p:nvCxnSpPr>
        <p:spPr>
          <a:xfrm>
            <a:off x="8743717" y="1277956"/>
            <a:ext cx="0" cy="2555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54FA47D-838F-C818-C82E-0D8DEAF521DF}"/>
              </a:ext>
            </a:extLst>
          </p:cNvPr>
          <p:cNvSpPr txBox="1"/>
          <p:nvPr/>
        </p:nvSpPr>
        <p:spPr>
          <a:xfrm>
            <a:off x="8743717" y="773658"/>
            <a:ext cx="1828802" cy="5539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NequIP*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EE2F52-B4A1-4D85-4037-FA185B0FEE68}"/>
              </a:ext>
            </a:extLst>
          </p:cNvPr>
          <p:cNvSpPr txBox="1"/>
          <p:nvPr/>
        </p:nvSpPr>
        <p:spPr>
          <a:xfrm>
            <a:off x="8782277" y="1422475"/>
            <a:ext cx="17516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>
                <a:solidFill>
                  <a:schemeClr val="accent3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2022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FC6F147-5244-2671-C121-4D19117FD697}"/>
              </a:ext>
            </a:extLst>
          </p:cNvPr>
          <p:cNvCxnSpPr>
            <a:cxnSpLocks/>
          </p:cNvCxnSpPr>
          <p:nvPr/>
        </p:nvCxnSpPr>
        <p:spPr>
          <a:xfrm>
            <a:off x="2970879" y="2950683"/>
            <a:ext cx="0" cy="307554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A0A6BE9-4FF6-44C1-1E68-B488970F3B1C}"/>
              </a:ext>
            </a:extLst>
          </p:cNvPr>
          <p:cNvSpPr txBox="1"/>
          <p:nvPr/>
        </p:nvSpPr>
        <p:spPr>
          <a:xfrm>
            <a:off x="2970879" y="5938092"/>
            <a:ext cx="1828802" cy="55399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SchNet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4D1175-D8AD-6264-E907-BDEFFC366515}"/>
              </a:ext>
            </a:extLst>
          </p:cNvPr>
          <p:cNvSpPr txBox="1"/>
          <p:nvPr/>
        </p:nvSpPr>
        <p:spPr>
          <a:xfrm>
            <a:off x="7841254" y="4730861"/>
            <a:ext cx="17516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2020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1C3AE8-2F83-9D15-52E2-24334D1B6FAB}"/>
              </a:ext>
            </a:extLst>
          </p:cNvPr>
          <p:cNvSpPr txBox="1"/>
          <p:nvPr/>
        </p:nvSpPr>
        <p:spPr>
          <a:xfrm>
            <a:off x="5032870" y="3762553"/>
            <a:ext cx="1828802" cy="55399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PhysNet</a:t>
            </a:r>
            <a:endParaRPr lang="en-US" sz="3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07B0A7-9D3C-9FC8-3129-C00ED3B840AA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802694" y="2950683"/>
            <a:ext cx="0" cy="26291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389DD76-5094-BA42-84F4-3ECA82AED78B}"/>
              </a:ext>
            </a:extLst>
          </p:cNvPr>
          <p:cNvSpPr txBox="1"/>
          <p:nvPr/>
        </p:nvSpPr>
        <p:spPr>
          <a:xfrm>
            <a:off x="7802694" y="5302784"/>
            <a:ext cx="1828802" cy="55399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DimeNet</a:t>
            </a:r>
            <a:endParaRPr lang="en-US" sz="3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CFA53D-7BFB-349D-AF5E-775EE314F02E}"/>
              </a:ext>
            </a:extLst>
          </p:cNvPr>
          <p:cNvSpPr txBox="1"/>
          <p:nvPr/>
        </p:nvSpPr>
        <p:spPr>
          <a:xfrm>
            <a:off x="3036061" y="5384094"/>
            <a:ext cx="17516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2017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5CCF49-6980-C011-E23A-CE30BC60E4A1}"/>
              </a:ext>
            </a:extLst>
          </p:cNvPr>
          <p:cNvSpPr txBox="1"/>
          <p:nvPr/>
        </p:nvSpPr>
        <p:spPr>
          <a:xfrm>
            <a:off x="5029194" y="4602992"/>
            <a:ext cx="2429219" cy="101566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Tensor Field Networks</a:t>
            </a:r>
          </a:p>
        </p:txBody>
      </p:sp>
    </p:spTree>
    <p:extLst>
      <p:ext uri="{BB962C8B-B14F-4D97-AF65-F5344CB8AC3E}">
        <p14:creationId xmlns:p14="http://schemas.microsoft.com/office/powerpoint/2010/main" val="501429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7D83E-5882-FE66-85DD-3667A3442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B90628-07C5-7986-21BC-0163EDAE4E4D}"/>
              </a:ext>
            </a:extLst>
          </p:cNvPr>
          <p:cNvSpPr txBox="1"/>
          <p:nvPr/>
        </p:nvSpPr>
        <p:spPr>
          <a:xfrm>
            <a:off x="515956" y="11017"/>
            <a:ext cx="1116008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Results</a:t>
            </a:r>
            <a:r>
              <a:rPr lang="en-US" sz="35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en-US" sz="35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NequIP is </a:t>
            </a:r>
            <a:r>
              <a:rPr lang="en-US" sz="35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accurate</a:t>
            </a:r>
            <a:r>
              <a:rPr lang="en-US" sz="35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</a:t>
            </a:r>
            <a:r>
              <a:rPr lang="en-US" sz="35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data-efficient</a:t>
            </a:r>
            <a:r>
              <a:rPr lang="en-US" sz="35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CECD67-6D0C-B50B-5D15-193ACEE38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75" y="641959"/>
            <a:ext cx="10770448" cy="606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1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numbers and lines&#10;&#10;AI-generated content may be incorrect.">
            <a:extLst>
              <a:ext uri="{FF2B5EF4-FFF2-40B4-BE49-F238E27FC236}">
                <a16:creationId xmlns:a16="http://schemas.microsoft.com/office/drawing/2014/main" id="{17B5CCBE-DADB-85B1-B757-8D45999E7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490" y="688972"/>
            <a:ext cx="10215017" cy="54800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340C5C-78C7-A50D-BAD4-0A8C80975507}"/>
              </a:ext>
            </a:extLst>
          </p:cNvPr>
          <p:cNvSpPr txBox="1"/>
          <p:nvPr/>
        </p:nvSpPr>
        <p:spPr>
          <a:xfrm>
            <a:off x="515956" y="11017"/>
            <a:ext cx="1116008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Results</a:t>
            </a:r>
            <a:r>
              <a:rPr lang="en-US" sz="35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en-US" sz="35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Impact of Equivariance</a:t>
            </a:r>
          </a:p>
        </p:txBody>
      </p:sp>
    </p:spTree>
    <p:extLst>
      <p:ext uri="{BB962C8B-B14F-4D97-AF65-F5344CB8AC3E}">
        <p14:creationId xmlns:p14="http://schemas.microsoft.com/office/powerpoint/2010/main" val="31209264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A7A9A3-7CE0-C55F-D3B8-0C54871CFDEA}"/>
              </a:ext>
            </a:extLst>
          </p:cNvPr>
          <p:cNvSpPr txBox="1"/>
          <p:nvPr/>
        </p:nvSpPr>
        <p:spPr>
          <a:xfrm>
            <a:off x="515956" y="11017"/>
            <a:ext cx="1116008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The Popularity of Equivariant Graph Neural Networks</a:t>
            </a:r>
          </a:p>
        </p:txBody>
      </p:sp>
      <p:pic>
        <p:nvPicPr>
          <p:cNvPr id="4" name="Picture 3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E631446F-6CE4-9CA7-3361-8D171ED6D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1" y="1742890"/>
            <a:ext cx="3481255" cy="288419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E36A7B-2DE1-A40A-FD8B-93ED13940B50}"/>
              </a:ext>
            </a:extLst>
          </p:cNvPr>
          <p:cNvSpPr txBox="1"/>
          <p:nvPr/>
        </p:nvSpPr>
        <p:spPr>
          <a:xfrm>
            <a:off x="-182720" y="1177139"/>
            <a:ext cx="405420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MACE</a:t>
            </a:r>
          </a:p>
        </p:txBody>
      </p:sp>
      <p:pic>
        <p:nvPicPr>
          <p:cNvPr id="7" name="Picture 6" descr="A close-up of a text&#10;&#10;AI-generated content may be incorrect.">
            <a:extLst>
              <a:ext uri="{FF2B5EF4-FFF2-40B4-BE49-F238E27FC236}">
                <a16:creationId xmlns:a16="http://schemas.microsoft.com/office/drawing/2014/main" id="{D2757AF4-CA8F-502B-F975-AC30374B5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736" y="1735516"/>
            <a:ext cx="4504909" cy="289156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0D3EEE-8B9E-BCCE-958E-14FBE0F76266}"/>
              </a:ext>
            </a:extLst>
          </p:cNvPr>
          <p:cNvSpPr txBox="1"/>
          <p:nvPr/>
        </p:nvSpPr>
        <p:spPr>
          <a:xfrm>
            <a:off x="3977086" y="1177139"/>
            <a:ext cx="405420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eSEN</a:t>
            </a:r>
            <a:endParaRPr lang="en-US" sz="25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2" name="Picture 11" descr="A close-up of a document&#10;&#10;AI-generated content may be incorrect.">
            <a:extLst>
              <a:ext uri="{FF2B5EF4-FFF2-40B4-BE49-F238E27FC236}">
                <a16:creationId xmlns:a16="http://schemas.microsoft.com/office/drawing/2014/main" id="{19FF2ECE-E05A-8A7D-B3DB-7A807034D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4542" y="1735515"/>
            <a:ext cx="3630107" cy="289156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14C408C-8E3A-DF8E-69CF-A572F3F4E42A}"/>
              </a:ext>
            </a:extLst>
          </p:cNvPr>
          <p:cNvSpPr txBox="1"/>
          <p:nvPr/>
        </p:nvSpPr>
        <p:spPr>
          <a:xfrm>
            <a:off x="8242491" y="1177139"/>
            <a:ext cx="405420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Orb-v3*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7FF08D-1991-B2E1-A702-4014AF0B1357}"/>
              </a:ext>
            </a:extLst>
          </p:cNvPr>
          <p:cNvSpPr txBox="1"/>
          <p:nvPr/>
        </p:nvSpPr>
        <p:spPr>
          <a:xfrm>
            <a:off x="1409240" y="5060587"/>
            <a:ext cx="93735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i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Equivariance is commonly employed by architectures used for training universal MLPs! </a:t>
            </a:r>
          </a:p>
        </p:txBody>
      </p:sp>
    </p:spTree>
    <p:extLst>
      <p:ext uri="{BB962C8B-B14F-4D97-AF65-F5344CB8AC3E}">
        <p14:creationId xmlns:p14="http://schemas.microsoft.com/office/powerpoint/2010/main" val="14464496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2771A-2831-DB29-9622-93D149A6A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224841-FF62-66E9-1242-05C58E5689C2}"/>
              </a:ext>
            </a:extLst>
          </p:cNvPr>
          <p:cNvSpPr txBox="1"/>
          <p:nvPr/>
        </p:nvSpPr>
        <p:spPr>
          <a:xfrm>
            <a:off x="1938969" y="166507"/>
            <a:ext cx="8314062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Equivariant Graph Neural Networks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29EAA9-D2DE-5053-0F2D-479C40097180}"/>
              </a:ext>
            </a:extLst>
          </p:cNvPr>
          <p:cNvSpPr txBox="1"/>
          <p:nvPr/>
        </p:nvSpPr>
        <p:spPr>
          <a:xfrm>
            <a:off x="934597" y="1013552"/>
            <a:ext cx="103228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i="1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do equivariant GNNs (NequIP) actually work?</a:t>
            </a:r>
          </a:p>
        </p:txBody>
      </p:sp>
    </p:spTree>
    <p:extLst>
      <p:ext uri="{BB962C8B-B14F-4D97-AF65-F5344CB8AC3E}">
        <p14:creationId xmlns:p14="http://schemas.microsoft.com/office/powerpoint/2010/main" val="13785953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6775F-FDF5-2B91-B5E0-C18B1EFE5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8A9C37-CD19-60BB-D2F0-B3840CB198CA}"/>
              </a:ext>
            </a:extLst>
          </p:cNvPr>
          <p:cNvSpPr txBox="1"/>
          <p:nvPr/>
        </p:nvSpPr>
        <p:spPr>
          <a:xfrm>
            <a:off x="1938969" y="166507"/>
            <a:ext cx="8314062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Equivariant Graph Neural Networks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A9E80E-5561-07CD-960F-981A7E3CABDD}"/>
              </a:ext>
            </a:extLst>
          </p:cNvPr>
          <p:cNvSpPr txBox="1"/>
          <p:nvPr/>
        </p:nvSpPr>
        <p:spPr>
          <a:xfrm>
            <a:off x="934597" y="1013552"/>
            <a:ext cx="103228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i="1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do equivariant GNNs (NequIP) actually work?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DF47B-C736-B3DB-AEF1-9167BF7B0652}"/>
              </a:ext>
            </a:extLst>
          </p:cNvPr>
          <p:cNvSpPr txBox="1"/>
          <p:nvPr/>
        </p:nvSpPr>
        <p:spPr>
          <a:xfrm>
            <a:off x="660093" y="1806610"/>
            <a:ext cx="1087181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u="sng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Preliminary</a:t>
            </a:r>
            <a:r>
              <a:rPr lang="en-US" sz="25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 Spherical harmonics are rotationally equivariant basis functions.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1BA649-8FAD-2410-68EC-0D6C32DC636B}"/>
              </a:ext>
            </a:extLst>
          </p:cNvPr>
          <p:cNvSpPr txBox="1"/>
          <p:nvPr/>
        </p:nvSpPr>
        <p:spPr>
          <a:xfrm>
            <a:off x="3584153" y="5037484"/>
            <a:ext cx="45830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Wigner D-Matrix Coefficients</a:t>
            </a:r>
          </a:p>
        </p:txBody>
      </p:sp>
      <p:pic>
        <p:nvPicPr>
          <p:cNvPr id="12" name="Picture 11" descr="A black math symbol with a white background&#10;&#10;AI-generated content may be incorrect.">
            <a:extLst>
              <a:ext uri="{FF2B5EF4-FFF2-40B4-BE49-F238E27FC236}">
                <a16:creationId xmlns:a16="http://schemas.microsoft.com/office/drawing/2014/main" id="{3FB1A02F-916F-57C6-1A7B-C3DECAE82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786" y="2647209"/>
            <a:ext cx="6769419" cy="125359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B3AA37-CF74-46E6-FC13-EA57ACF5DF28}"/>
              </a:ext>
            </a:extLst>
          </p:cNvPr>
          <p:cNvCxnSpPr>
            <a:cxnSpLocks/>
          </p:cNvCxnSpPr>
          <p:nvPr/>
        </p:nvCxnSpPr>
        <p:spPr>
          <a:xfrm flipV="1">
            <a:off x="6202496" y="3646583"/>
            <a:ext cx="0" cy="11788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0750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74E84-D0B1-9CA7-18C5-8EAD36DFB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E3915C-E9C0-0D37-3940-87E8C7ACB887}"/>
              </a:ext>
            </a:extLst>
          </p:cNvPr>
          <p:cNvSpPr txBox="1"/>
          <p:nvPr/>
        </p:nvSpPr>
        <p:spPr>
          <a:xfrm>
            <a:off x="1938969" y="166507"/>
            <a:ext cx="8314062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Equivariant Graph Neural Networks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DF94F3-89EF-A742-7116-6C7A690BB45A}"/>
              </a:ext>
            </a:extLst>
          </p:cNvPr>
          <p:cNvSpPr txBox="1"/>
          <p:nvPr/>
        </p:nvSpPr>
        <p:spPr>
          <a:xfrm>
            <a:off x="934597" y="1013552"/>
            <a:ext cx="103228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i="1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do equivariant GNNs (NequIP) actually work?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C382FC-25C3-0D35-F1EF-00CFB1616D4B}"/>
              </a:ext>
            </a:extLst>
          </p:cNvPr>
          <p:cNvSpPr txBox="1"/>
          <p:nvPr/>
        </p:nvSpPr>
        <p:spPr>
          <a:xfrm>
            <a:off x="1975691" y="1795593"/>
            <a:ext cx="82406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u="sng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Preliminary</a:t>
            </a:r>
            <a:r>
              <a:rPr lang="en-US" sz="25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 Tensor products preserve equivariance.</a:t>
            </a:r>
          </a:p>
        </p:txBody>
      </p:sp>
    </p:spTree>
    <p:extLst>
      <p:ext uri="{BB962C8B-B14F-4D97-AF65-F5344CB8AC3E}">
        <p14:creationId xmlns:p14="http://schemas.microsoft.com/office/powerpoint/2010/main" val="12924226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8C9F4-61A2-E8CE-55F3-C1B991862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B5D9BB-143B-0C60-1249-7F8BC0EC071C}"/>
              </a:ext>
            </a:extLst>
          </p:cNvPr>
          <p:cNvSpPr txBox="1"/>
          <p:nvPr/>
        </p:nvSpPr>
        <p:spPr>
          <a:xfrm>
            <a:off x="4011975" y="174868"/>
            <a:ext cx="4160702" cy="70788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5715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Tensor Product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D04F8C-D8DD-3ABB-5A48-A6D7E22C3D5E}"/>
              </a:ext>
            </a:extLst>
          </p:cNvPr>
          <p:cNvSpPr txBox="1"/>
          <p:nvPr/>
        </p:nvSpPr>
        <p:spPr>
          <a:xfrm>
            <a:off x="0" y="6283196"/>
            <a:ext cx="121740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Tensor type / rotation order </a:t>
            </a:r>
            <a:r>
              <a:rPr lang="en-US" sz="2500" i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</a:t>
            </a:r>
            <a:r>
              <a:rPr lang="en-US" sz="25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groups tensors by how they would respond to a rotation.</a:t>
            </a:r>
          </a:p>
        </p:txBody>
      </p:sp>
      <p:pic>
        <p:nvPicPr>
          <p:cNvPr id="4" name="Picture 3" descr="A math problem with numbers and triangles&#10;&#10;AI-generated content may be incorrect.">
            <a:extLst>
              <a:ext uri="{FF2B5EF4-FFF2-40B4-BE49-F238E27FC236}">
                <a16:creationId xmlns:a16="http://schemas.microsoft.com/office/drawing/2014/main" id="{82317AEB-9DCA-DA4E-3742-1832F39C63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71" t="3485" r="868" b="2731"/>
          <a:stretch>
            <a:fillRect/>
          </a:stretch>
        </p:blipFill>
        <p:spPr>
          <a:xfrm>
            <a:off x="645556" y="1126448"/>
            <a:ext cx="10900888" cy="4605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5A6857-3E42-AEED-62D3-5592A6424B11}"/>
              </a:ext>
            </a:extLst>
          </p:cNvPr>
          <p:cNvSpPr txBox="1"/>
          <p:nvPr/>
        </p:nvSpPr>
        <p:spPr>
          <a:xfrm>
            <a:off x="9681990" y="887921"/>
            <a:ext cx="118064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i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 = 0</a:t>
            </a:r>
            <a:endParaRPr lang="en-US" sz="25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DE2CE-7003-5589-2404-58B738567E85}"/>
              </a:ext>
            </a:extLst>
          </p:cNvPr>
          <p:cNvSpPr txBox="1"/>
          <p:nvPr/>
        </p:nvSpPr>
        <p:spPr>
          <a:xfrm>
            <a:off x="9681990" y="1916620"/>
            <a:ext cx="118064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i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 = 1</a:t>
            </a:r>
            <a:endParaRPr lang="en-US" sz="25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776926-7F47-9CB2-9268-086AD9929A07}"/>
              </a:ext>
            </a:extLst>
          </p:cNvPr>
          <p:cNvSpPr txBox="1"/>
          <p:nvPr/>
        </p:nvSpPr>
        <p:spPr>
          <a:xfrm>
            <a:off x="9768289" y="3666465"/>
            <a:ext cx="118064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i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 = 2</a:t>
            </a:r>
            <a:endParaRPr lang="en-US" sz="25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1707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0F34A-1E5A-2BC6-29D3-6E2E17A22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5EB0C8-2BD6-F6E9-E43D-FBA63ADB41D1}"/>
              </a:ext>
            </a:extLst>
          </p:cNvPr>
          <p:cNvSpPr txBox="1"/>
          <p:nvPr/>
        </p:nvSpPr>
        <p:spPr>
          <a:xfrm>
            <a:off x="1938969" y="166507"/>
            <a:ext cx="8314062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Equivariant Graph Neural Networks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813DE-121C-99EE-6F4B-05FF4960311A}"/>
              </a:ext>
            </a:extLst>
          </p:cNvPr>
          <p:cNvSpPr txBox="1"/>
          <p:nvPr/>
        </p:nvSpPr>
        <p:spPr>
          <a:xfrm>
            <a:off x="934597" y="1013552"/>
            <a:ext cx="103228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i="1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do equivariant GNNs (NequIP) actually work?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049552-DF07-6EA4-B19F-552A08248E5A}"/>
              </a:ext>
            </a:extLst>
          </p:cNvPr>
          <p:cNvSpPr txBox="1"/>
          <p:nvPr/>
        </p:nvSpPr>
        <p:spPr>
          <a:xfrm>
            <a:off x="1975691" y="1795593"/>
            <a:ext cx="82406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u="sng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Preliminary</a:t>
            </a:r>
            <a:r>
              <a:rPr lang="en-US" sz="25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 Tensor products preserve equivariance.</a:t>
            </a:r>
          </a:p>
        </p:txBody>
      </p:sp>
      <p:pic>
        <p:nvPicPr>
          <p:cNvPr id="6" name="Picture 5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BA45947B-2DF0-FD93-2768-7E318C2DD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161" y="2401538"/>
            <a:ext cx="7297675" cy="401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538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3A14A-F1A2-99D6-F3EF-F678F4905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3E0F01-7E62-4BA4-809E-BE5849CE72B2}"/>
              </a:ext>
            </a:extLst>
          </p:cNvPr>
          <p:cNvSpPr txBox="1"/>
          <p:nvPr/>
        </p:nvSpPr>
        <p:spPr>
          <a:xfrm>
            <a:off x="1938969" y="166507"/>
            <a:ext cx="8314062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Equivariant Graph Neural Networks</a:t>
            </a:r>
          </a:p>
        </p:txBody>
      </p:sp>
      <p:pic>
        <p:nvPicPr>
          <p:cNvPr id="5" name="Picture 4" descr="A black and white math symbols&#10;&#10;AI-generated content may be incorrect.">
            <a:extLst>
              <a:ext uri="{FF2B5EF4-FFF2-40B4-BE49-F238E27FC236}">
                <a16:creationId xmlns:a16="http://schemas.microsoft.com/office/drawing/2014/main" id="{DAF87AE2-1C72-81F1-4D21-231EBAF24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861" y="2037488"/>
            <a:ext cx="6728273" cy="1213930"/>
          </a:xfrm>
          <a:prstGeom prst="rect">
            <a:avLst/>
          </a:prstGeom>
        </p:spPr>
      </p:pic>
      <p:pic>
        <p:nvPicPr>
          <p:cNvPr id="7" name="Picture 6" descr="A diagram of a cube with a red cube&#10;&#10;AI-generated content may be incorrect.">
            <a:extLst>
              <a:ext uri="{FF2B5EF4-FFF2-40B4-BE49-F238E27FC236}">
                <a16:creationId xmlns:a16="http://schemas.microsoft.com/office/drawing/2014/main" id="{40CAE54B-D88B-B163-6CDE-4DF94348E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562" y="3212138"/>
            <a:ext cx="7530873" cy="35812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4B7C7B-E5D6-88E5-838A-1EB630A84D9F}"/>
              </a:ext>
            </a:extLst>
          </p:cNvPr>
          <p:cNvSpPr txBox="1"/>
          <p:nvPr/>
        </p:nvSpPr>
        <p:spPr>
          <a:xfrm>
            <a:off x="1055780" y="1098595"/>
            <a:ext cx="100804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u="sng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Preliminary</a:t>
            </a:r>
            <a:r>
              <a:rPr lang="en-US" sz="25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 Clebsch-Gordon coefficients specify how tensor components of different types should be combined.</a:t>
            </a:r>
          </a:p>
        </p:txBody>
      </p:sp>
    </p:spTree>
    <p:extLst>
      <p:ext uri="{BB962C8B-B14F-4D97-AF65-F5344CB8AC3E}">
        <p14:creationId xmlns:p14="http://schemas.microsoft.com/office/powerpoint/2010/main" val="14613191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D3DE81-B9EC-3A17-7C1C-08A37345AFFA}"/>
              </a:ext>
            </a:extLst>
          </p:cNvPr>
          <p:cNvSpPr txBox="1"/>
          <p:nvPr/>
        </p:nvSpPr>
        <p:spPr>
          <a:xfrm>
            <a:off x="1938969" y="166507"/>
            <a:ext cx="8314062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Equivariant Graph Neural Networks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104C52-0EEE-F64A-79FD-B464A1707FDE}"/>
              </a:ext>
            </a:extLst>
          </p:cNvPr>
          <p:cNvSpPr txBox="1"/>
          <p:nvPr/>
        </p:nvSpPr>
        <p:spPr>
          <a:xfrm>
            <a:off x="1055780" y="1098595"/>
            <a:ext cx="10080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 </a:t>
            </a:r>
            <a:r>
              <a:rPr lang="en-US" sz="2500" i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e3nn </a:t>
            </a:r>
            <a:r>
              <a:rPr lang="en-US" sz="25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Python package implements tensor product computations.</a:t>
            </a:r>
            <a:endParaRPr lang="en-US" sz="2500" i="1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26" name="Picture 2" descr="Spherical Harmonics">
            <a:extLst>
              <a:ext uri="{FF2B5EF4-FFF2-40B4-BE49-F238E27FC236}">
                <a16:creationId xmlns:a16="http://schemas.microsoft.com/office/drawing/2014/main" id="{0F1CD24F-6A2D-83EE-6957-CA99A81F6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907" y="1630993"/>
            <a:ext cx="4946076" cy="494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F54C444-908D-8B36-F491-889C666B1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94" y="2660572"/>
            <a:ext cx="6076495" cy="288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05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1BA9F-4EA0-565E-1653-FA5FE24BD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BAC2306-DDE5-65DD-DDC3-29E7C4B815CD}"/>
              </a:ext>
            </a:extLst>
          </p:cNvPr>
          <p:cNvCxnSpPr>
            <a:cxnSpLocks/>
          </p:cNvCxnSpPr>
          <p:nvPr/>
        </p:nvCxnSpPr>
        <p:spPr>
          <a:xfrm>
            <a:off x="763836" y="3429000"/>
            <a:ext cx="10664327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3D6B0A-6F35-53DB-C0E2-72050D04A6D2}"/>
              </a:ext>
            </a:extLst>
          </p:cNvPr>
          <p:cNvCxnSpPr>
            <a:cxnSpLocks/>
          </p:cNvCxnSpPr>
          <p:nvPr/>
        </p:nvCxnSpPr>
        <p:spPr>
          <a:xfrm>
            <a:off x="1520324" y="1244906"/>
            <a:ext cx="0" cy="2555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E9B68C2-1E55-EF14-69D9-2193B88F0F1B}"/>
              </a:ext>
            </a:extLst>
          </p:cNvPr>
          <p:cNvSpPr txBox="1"/>
          <p:nvPr/>
        </p:nvSpPr>
        <p:spPr>
          <a:xfrm>
            <a:off x="1520324" y="351795"/>
            <a:ext cx="3095739" cy="101566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Behler-Parrinello Neural Networks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9E7E53-C5FC-DAFC-B786-14BC3524FBC0}"/>
              </a:ext>
            </a:extLst>
          </p:cNvPr>
          <p:cNvSpPr txBox="1"/>
          <p:nvPr/>
        </p:nvSpPr>
        <p:spPr>
          <a:xfrm>
            <a:off x="1597446" y="1424012"/>
            <a:ext cx="17516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2007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94B011E-C79A-EAD3-6645-3652A90DAE39}"/>
              </a:ext>
            </a:extLst>
          </p:cNvPr>
          <p:cNvCxnSpPr>
            <a:cxnSpLocks/>
          </p:cNvCxnSpPr>
          <p:nvPr/>
        </p:nvCxnSpPr>
        <p:spPr>
          <a:xfrm>
            <a:off x="5032869" y="1277956"/>
            <a:ext cx="0" cy="387903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05535CD-B090-6483-A0E4-E429B444EB6A}"/>
              </a:ext>
            </a:extLst>
          </p:cNvPr>
          <p:cNvSpPr txBox="1"/>
          <p:nvPr/>
        </p:nvSpPr>
        <p:spPr>
          <a:xfrm>
            <a:off x="5032870" y="775195"/>
            <a:ext cx="1828802" cy="55399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DeePMD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78D696-F34F-4E95-334F-A7E21D981F07}"/>
              </a:ext>
            </a:extLst>
          </p:cNvPr>
          <p:cNvSpPr txBox="1"/>
          <p:nvPr/>
        </p:nvSpPr>
        <p:spPr>
          <a:xfrm>
            <a:off x="5109990" y="1424012"/>
            <a:ext cx="17516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2018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2EB971-BF8D-6685-0BE7-4A96075F2AA8}"/>
              </a:ext>
            </a:extLst>
          </p:cNvPr>
          <p:cNvCxnSpPr>
            <a:cxnSpLocks/>
          </p:cNvCxnSpPr>
          <p:nvPr/>
        </p:nvCxnSpPr>
        <p:spPr>
          <a:xfrm>
            <a:off x="8743717" y="1277956"/>
            <a:ext cx="0" cy="2555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B2AA3B-F01C-B631-59EF-AD589DFDE81E}"/>
              </a:ext>
            </a:extLst>
          </p:cNvPr>
          <p:cNvSpPr txBox="1"/>
          <p:nvPr/>
        </p:nvSpPr>
        <p:spPr>
          <a:xfrm>
            <a:off x="8743717" y="773658"/>
            <a:ext cx="1828802" cy="5539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NequIP*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2DC4FA-D433-E083-5347-32E22D7E0C39}"/>
              </a:ext>
            </a:extLst>
          </p:cNvPr>
          <p:cNvSpPr txBox="1"/>
          <p:nvPr/>
        </p:nvSpPr>
        <p:spPr>
          <a:xfrm>
            <a:off x="8782277" y="1422475"/>
            <a:ext cx="17516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>
                <a:solidFill>
                  <a:schemeClr val="accent3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2022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12FF696-C7F1-DE48-8548-DC9164D7B929}"/>
              </a:ext>
            </a:extLst>
          </p:cNvPr>
          <p:cNvCxnSpPr>
            <a:cxnSpLocks/>
          </p:cNvCxnSpPr>
          <p:nvPr/>
        </p:nvCxnSpPr>
        <p:spPr>
          <a:xfrm>
            <a:off x="2970879" y="2950683"/>
            <a:ext cx="0" cy="307554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929A38C-E3CA-F277-3827-A1F15F8F5463}"/>
              </a:ext>
            </a:extLst>
          </p:cNvPr>
          <p:cNvSpPr txBox="1"/>
          <p:nvPr/>
        </p:nvSpPr>
        <p:spPr>
          <a:xfrm>
            <a:off x="2970879" y="5938092"/>
            <a:ext cx="1828802" cy="55399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571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SchNet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2A8ADE-0D6D-3568-BE96-50E614EE0D89}"/>
              </a:ext>
            </a:extLst>
          </p:cNvPr>
          <p:cNvSpPr txBox="1"/>
          <p:nvPr/>
        </p:nvSpPr>
        <p:spPr>
          <a:xfrm>
            <a:off x="7841254" y="4730861"/>
            <a:ext cx="17516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2020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FDBEE7-D116-2FC7-9DEC-7AF957A6AB52}"/>
              </a:ext>
            </a:extLst>
          </p:cNvPr>
          <p:cNvSpPr txBox="1"/>
          <p:nvPr/>
        </p:nvSpPr>
        <p:spPr>
          <a:xfrm>
            <a:off x="5032870" y="3762553"/>
            <a:ext cx="1828802" cy="55399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571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3000" dirty="0" err="1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PhysNet</a:t>
            </a:r>
            <a:endParaRPr lang="en-US" sz="3000" dirty="0">
              <a:solidFill>
                <a:srgbClr val="00206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CEBDC3-93D9-1F06-FCE6-8AA0992E9D84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802694" y="2950683"/>
            <a:ext cx="0" cy="26291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3661F19-6B8F-47FB-36A9-710FF4B23FAF}"/>
              </a:ext>
            </a:extLst>
          </p:cNvPr>
          <p:cNvSpPr txBox="1"/>
          <p:nvPr/>
        </p:nvSpPr>
        <p:spPr>
          <a:xfrm>
            <a:off x="7802694" y="5302784"/>
            <a:ext cx="1828802" cy="5539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000" dirty="0" err="1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DimeNet</a:t>
            </a:r>
            <a:endParaRPr lang="en-US" sz="3000" dirty="0">
              <a:solidFill>
                <a:schemeClr val="accent3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884127-8418-EFC0-1D56-0F32F1950E03}"/>
              </a:ext>
            </a:extLst>
          </p:cNvPr>
          <p:cNvSpPr txBox="1"/>
          <p:nvPr/>
        </p:nvSpPr>
        <p:spPr>
          <a:xfrm>
            <a:off x="3036061" y="5384094"/>
            <a:ext cx="17516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2017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C1418D-23F4-BB8D-E6C0-39CE6B581F1F}"/>
              </a:ext>
            </a:extLst>
          </p:cNvPr>
          <p:cNvSpPr txBox="1"/>
          <p:nvPr/>
        </p:nvSpPr>
        <p:spPr>
          <a:xfrm>
            <a:off x="5029194" y="4602992"/>
            <a:ext cx="2429219" cy="10156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5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Tensor Field Networks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E85272-94A8-F598-C0FD-423CF753EFBF}"/>
              </a:ext>
            </a:extLst>
          </p:cNvPr>
          <p:cNvSpPr txBox="1"/>
          <p:nvPr/>
        </p:nvSpPr>
        <p:spPr>
          <a:xfrm>
            <a:off x="6060193" y="6402053"/>
            <a:ext cx="2581616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571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Graph Neural Networks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D76B9A-AB43-EDFF-03DC-E6B23759AEF1}"/>
              </a:ext>
            </a:extLst>
          </p:cNvPr>
          <p:cNvSpPr txBox="1"/>
          <p:nvPr/>
        </p:nvSpPr>
        <p:spPr>
          <a:xfrm>
            <a:off x="8782277" y="6402053"/>
            <a:ext cx="318754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Equivariant Neural Networks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6BAEBD-143A-CE73-CDB8-168F5DD91594}"/>
              </a:ext>
            </a:extLst>
          </p:cNvPr>
          <p:cNvSpPr txBox="1"/>
          <p:nvPr/>
        </p:nvSpPr>
        <p:spPr>
          <a:xfrm>
            <a:off x="11293198" y="5931214"/>
            <a:ext cx="676625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Both</a:t>
            </a:r>
          </a:p>
        </p:txBody>
      </p:sp>
    </p:spTree>
    <p:extLst>
      <p:ext uri="{BB962C8B-B14F-4D97-AF65-F5344CB8AC3E}">
        <p14:creationId xmlns:p14="http://schemas.microsoft.com/office/powerpoint/2010/main" val="16014705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1FB91-E432-413C-BA3D-641E6DEB1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DD9771-9EE4-2554-1A11-FC9ED4D415C1}"/>
              </a:ext>
            </a:extLst>
          </p:cNvPr>
          <p:cNvSpPr txBox="1"/>
          <p:nvPr/>
        </p:nvSpPr>
        <p:spPr>
          <a:xfrm>
            <a:off x="1938969" y="166507"/>
            <a:ext cx="8314062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Equivariant Graph Neural Networks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E7322-32AF-A012-8F99-DA0231A9DD0F}"/>
              </a:ext>
            </a:extLst>
          </p:cNvPr>
          <p:cNvSpPr txBox="1"/>
          <p:nvPr/>
        </p:nvSpPr>
        <p:spPr>
          <a:xfrm>
            <a:off x="934597" y="1013552"/>
            <a:ext cx="103228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i="1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do equivariant GNNs (NequIP) actually work?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F0447AE-2733-EC0C-2C5C-391CB2EE0C58}"/>
              </a:ext>
            </a:extLst>
          </p:cNvPr>
          <p:cNvCxnSpPr/>
          <p:nvPr/>
        </p:nvCxnSpPr>
        <p:spPr>
          <a:xfrm>
            <a:off x="2302525" y="3069630"/>
            <a:ext cx="1595610" cy="231354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43BAF3-0298-8FA3-95AF-ED31F5D0AC9C}"/>
              </a:ext>
            </a:extLst>
          </p:cNvPr>
          <p:cNvCxnSpPr>
            <a:cxnSpLocks/>
          </p:cNvCxnSpPr>
          <p:nvPr/>
        </p:nvCxnSpPr>
        <p:spPr>
          <a:xfrm>
            <a:off x="2285081" y="3088911"/>
            <a:ext cx="950204" cy="990085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BD5A69-076E-250F-B7D9-F07DF18AEC3C}"/>
              </a:ext>
            </a:extLst>
          </p:cNvPr>
          <p:cNvCxnSpPr>
            <a:cxnSpLocks/>
          </p:cNvCxnSpPr>
          <p:nvPr/>
        </p:nvCxnSpPr>
        <p:spPr>
          <a:xfrm flipH="1">
            <a:off x="2042710" y="3088910"/>
            <a:ext cx="252011" cy="1366005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8FD68E-32CB-7037-4030-DA9975CCA3D9}"/>
              </a:ext>
            </a:extLst>
          </p:cNvPr>
          <p:cNvCxnSpPr>
            <a:cxnSpLocks/>
          </p:cNvCxnSpPr>
          <p:nvPr/>
        </p:nvCxnSpPr>
        <p:spPr>
          <a:xfrm>
            <a:off x="2060154" y="4425738"/>
            <a:ext cx="1110867" cy="710072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2D950EF-F569-90A1-B184-F7D999B385BA}"/>
              </a:ext>
            </a:extLst>
          </p:cNvPr>
          <p:cNvCxnSpPr>
            <a:cxnSpLocks/>
          </p:cNvCxnSpPr>
          <p:nvPr/>
        </p:nvCxnSpPr>
        <p:spPr>
          <a:xfrm flipH="1">
            <a:off x="3171021" y="4066514"/>
            <a:ext cx="51410" cy="1069296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1D4075-4291-C95D-E777-75594745AD01}"/>
              </a:ext>
            </a:extLst>
          </p:cNvPr>
          <p:cNvCxnSpPr>
            <a:cxnSpLocks/>
          </p:cNvCxnSpPr>
          <p:nvPr/>
        </p:nvCxnSpPr>
        <p:spPr>
          <a:xfrm flipV="1">
            <a:off x="2061070" y="4066514"/>
            <a:ext cx="1174215" cy="384914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16C994-BC13-1718-7B1D-BB2A756F2427}"/>
              </a:ext>
            </a:extLst>
          </p:cNvPr>
          <p:cNvCxnSpPr>
            <a:cxnSpLocks/>
          </p:cNvCxnSpPr>
          <p:nvPr/>
        </p:nvCxnSpPr>
        <p:spPr>
          <a:xfrm flipV="1">
            <a:off x="3253645" y="3313838"/>
            <a:ext cx="644490" cy="758329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5D51B6F2-46D4-C530-1DB4-C1405554D689}"/>
              </a:ext>
            </a:extLst>
          </p:cNvPr>
          <p:cNvSpPr/>
          <p:nvPr/>
        </p:nvSpPr>
        <p:spPr>
          <a:xfrm>
            <a:off x="2060154" y="2851130"/>
            <a:ext cx="484742" cy="462708"/>
          </a:xfrm>
          <a:prstGeom prst="ellipse">
            <a:avLst/>
          </a:prstGeom>
          <a:solidFill>
            <a:srgbClr val="FFD0C9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E18CB7B-E051-1846-70CF-2048CF85627C}"/>
              </a:ext>
            </a:extLst>
          </p:cNvPr>
          <p:cNvSpPr/>
          <p:nvPr/>
        </p:nvSpPr>
        <p:spPr>
          <a:xfrm>
            <a:off x="3655764" y="3069630"/>
            <a:ext cx="484742" cy="462708"/>
          </a:xfrm>
          <a:prstGeom prst="ellipse">
            <a:avLst/>
          </a:prstGeom>
          <a:solidFill>
            <a:srgbClr val="FFD0C9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A758B82-5A33-B74E-6A8E-E60FE641FD37}"/>
              </a:ext>
            </a:extLst>
          </p:cNvPr>
          <p:cNvSpPr/>
          <p:nvPr/>
        </p:nvSpPr>
        <p:spPr>
          <a:xfrm>
            <a:off x="1817783" y="4190196"/>
            <a:ext cx="484742" cy="462708"/>
          </a:xfrm>
          <a:prstGeom prst="ellipse">
            <a:avLst/>
          </a:prstGeom>
          <a:solidFill>
            <a:srgbClr val="FFD0C9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3A5D7C6-FF50-404F-E994-30E799305538}"/>
              </a:ext>
            </a:extLst>
          </p:cNvPr>
          <p:cNvSpPr/>
          <p:nvPr/>
        </p:nvSpPr>
        <p:spPr>
          <a:xfrm>
            <a:off x="2928650" y="4904456"/>
            <a:ext cx="484742" cy="462708"/>
          </a:xfrm>
          <a:prstGeom prst="ellipse">
            <a:avLst/>
          </a:prstGeom>
          <a:solidFill>
            <a:srgbClr val="FFD0C9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7778789-3FF7-FB22-6A5F-D1EBB90D0047}"/>
              </a:ext>
            </a:extLst>
          </p:cNvPr>
          <p:cNvSpPr/>
          <p:nvPr/>
        </p:nvSpPr>
        <p:spPr>
          <a:xfrm>
            <a:off x="2992914" y="3847642"/>
            <a:ext cx="484742" cy="462708"/>
          </a:xfrm>
          <a:prstGeom prst="ellipse">
            <a:avLst/>
          </a:prstGeom>
          <a:solidFill>
            <a:srgbClr val="FFD0C9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195CFFB-4039-CE24-FEB2-7881852C84E1}"/>
              </a:ext>
            </a:extLst>
          </p:cNvPr>
          <p:cNvGrpSpPr/>
          <p:nvPr/>
        </p:nvGrpSpPr>
        <p:grpSpPr>
          <a:xfrm rot="5400000">
            <a:off x="945065" y="3830461"/>
            <a:ext cx="261232" cy="1177572"/>
            <a:chOff x="6378767" y="3170063"/>
            <a:chExt cx="488414" cy="18679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BB4B2F-BACA-6998-3D1E-F330C17FC5B1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765A931-7D99-2021-190E-F41EE2AD15AD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710ED29-CB9C-338A-92EC-B4ABC31329D7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DE4621B-7F9E-190B-59D3-4B73ED40950B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0EB8A73-BDBA-8333-5E2B-1E68AB7AAB42}"/>
              </a:ext>
            </a:extLst>
          </p:cNvPr>
          <p:cNvGrpSpPr/>
          <p:nvPr/>
        </p:nvGrpSpPr>
        <p:grpSpPr>
          <a:xfrm rot="5400000">
            <a:off x="3038854" y="2892265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4B984B2-EC37-18B8-F4E4-C8AEDC71C49B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B4DFBAC-5037-6FBD-3EC3-02F4605513D9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E5838EF-5EF1-2EE5-0762-DBF14C7D5247}"/>
              </a:ext>
            </a:extLst>
          </p:cNvPr>
          <p:cNvGrpSpPr/>
          <p:nvPr/>
        </p:nvGrpSpPr>
        <p:grpSpPr>
          <a:xfrm rot="5400000">
            <a:off x="2035272" y="3527883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9D78C59-DCCD-0893-1DB9-C7E749C5DFB4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288F7E0-B722-7B0A-0327-6A825600EAE6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DB8A70-5CA4-EC3E-4A42-8A46234A2CBA}"/>
              </a:ext>
            </a:extLst>
          </p:cNvPr>
          <p:cNvGrpSpPr/>
          <p:nvPr/>
        </p:nvGrpSpPr>
        <p:grpSpPr>
          <a:xfrm rot="5400000">
            <a:off x="2509900" y="4607490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B6B34A0-3B5A-6815-1EA9-56A0A29E79DB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53D542B-35E4-1CB5-399D-69E564780C5A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A189C63-2725-6E4F-BD06-EB051BDDD3DC}"/>
              </a:ext>
            </a:extLst>
          </p:cNvPr>
          <p:cNvGrpSpPr/>
          <p:nvPr/>
        </p:nvGrpSpPr>
        <p:grpSpPr>
          <a:xfrm rot="5400000">
            <a:off x="3080312" y="4337305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8BB8AF0-B821-3CEC-992C-90F605D3C0FF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BC043D4-A60A-DA7C-D9CD-30C4CC27C013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47A0E69-DA17-D204-813C-4BC09C009F90}"/>
              </a:ext>
            </a:extLst>
          </p:cNvPr>
          <p:cNvGrpSpPr/>
          <p:nvPr/>
        </p:nvGrpSpPr>
        <p:grpSpPr>
          <a:xfrm rot="5400000">
            <a:off x="2660289" y="3332975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785ED3-57A1-25E0-1EF7-FBCACA92F6A5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5C6F9FE-EDF6-CDC4-0F4B-4883A92B24B7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2B42F5E-0C5E-E8F2-FFDE-BC237D8F5F47}"/>
              </a:ext>
            </a:extLst>
          </p:cNvPr>
          <p:cNvGrpSpPr/>
          <p:nvPr/>
        </p:nvGrpSpPr>
        <p:grpSpPr>
          <a:xfrm rot="5400000">
            <a:off x="3483346" y="3440142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F54D2FC-8AF2-07E0-6AA6-D9C3841664D3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23C0B9C-B330-D1D7-FBF0-6280F1009495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1CE7C40-9D2B-EF10-5443-FB8C8787B92E}"/>
              </a:ext>
            </a:extLst>
          </p:cNvPr>
          <p:cNvGrpSpPr/>
          <p:nvPr/>
        </p:nvGrpSpPr>
        <p:grpSpPr>
          <a:xfrm rot="5400000">
            <a:off x="2532539" y="3988325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06D49AE-192F-3A1B-A170-0BCF0B7FEB23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2DD436-4654-B901-2C42-34C7C16B5DA4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CF489E0-C6BC-97E8-23BD-95BDB665CE69}"/>
              </a:ext>
            </a:extLst>
          </p:cNvPr>
          <p:cNvGrpSpPr/>
          <p:nvPr/>
        </p:nvGrpSpPr>
        <p:grpSpPr>
          <a:xfrm rot="5400000">
            <a:off x="1152643" y="2384527"/>
            <a:ext cx="261232" cy="1177572"/>
            <a:chOff x="6378767" y="3170063"/>
            <a:chExt cx="488414" cy="186796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18862AB-23EE-B541-948D-68FBBC7682F9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FF9CE00-2D78-142C-D594-494D2D80EF06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6CAEDBA-491F-C87E-07DC-3887E1B25D57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1543016-395C-A52B-FE83-A5709464EECC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E54E3BC-CAE3-44BE-0423-FCFCFE756C8F}"/>
              </a:ext>
            </a:extLst>
          </p:cNvPr>
          <p:cNvGrpSpPr/>
          <p:nvPr/>
        </p:nvGrpSpPr>
        <p:grpSpPr>
          <a:xfrm rot="5400000">
            <a:off x="4306642" y="2205788"/>
            <a:ext cx="261232" cy="1177572"/>
            <a:chOff x="6378767" y="3170063"/>
            <a:chExt cx="488414" cy="186796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A026D87-F598-7EA1-DC1A-30394A7691AF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88099C2-A82C-ADF4-E085-6EED466C9EEE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B7FEB4C-69DE-07E8-2D61-EA885DB855EB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08D2C11-3742-9833-C257-91389EBE00FE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F00A082-62ED-9317-C9A9-CBB2E17D00B2}"/>
              </a:ext>
            </a:extLst>
          </p:cNvPr>
          <p:cNvGrpSpPr/>
          <p:nvPr/>
        </p:nvGrpSpPr>
        <p:grpSpPr>
          <a:xfrm rot="5400000">
            <a:off x="4135653" y="3555089"/>
            <a:ext cx="261232" cy="1177572"/>
            <a:chOff x="6378767" y="3170063"/>
            <a:chExt cx="488414" cy="186796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F3015F7-CED6-A563-73A7-5D44C769AB00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6A4853D-9EBD-4990-11B1-AC3DB98532F0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9C64BFC-43A2-8E2A-ACB4-8E3A76AFF20F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BD94EB-EFC4-05B8-3948-E9AB83CEAABD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11770F9-6BD8-FF2B-6826-B647D343A716}"/>
              </a:ext>
            </a:extLst>
          </p:cNvPr>
          <p:cNvGrpSpPr/>
          <p:nvPr/>
        </p:nvGrpSpPr>
        <p:grpSpPr>
          <a:xfrm rot="5400000">
            <a:off x="4031697" y="4566817"/>
            <a:ext cx="261232" cy="1177572"/>
            <a:chOff x="6378767" y="3170063"/>
            <a:chExt cx="488414" cy="186796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32B0E79-BF0F-8735-1AFB-C85986AA7E89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D6D0E98-EFF6-CD7E-A457-FA179D23C523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C4A16AC-4034-ACD3-7E3D-266C75467C88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232EC62-CA33-7E01-3CD2-826B559F502C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28560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F9408-5E04-0D65-4255-C50BBCAF6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1F02AD-6669-7BCE-C5DF-B534A7FD367B}"/>
              </a:ext>
            </a:extLst>
          </p:cNvPr>
          <p:cNvSpPr txBox="1"/>
          <p:nvPr/>
        </p:nvSpPr>
        <p:spPr>
          <a:xfrm>
            <a:off x="1938969" y="166507"/>
            <a:ext cx="8314062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Equivariant Graph Neural Networks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965A77-84F5-07F6-9F97-772482638400}"/>
              </a:ext>
            </a:extLst>
          </p:cNvPr>
          <p:cNvSpPr txBox="1"/>
          <p:nvPr/>
        </p:nvSpPr>
        <p:spPr>
          <a:xfrm>
            <a:off x="934597" y="1013552"/>
            <a:ext cx="103228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i="1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do equivariant GNNs (NequIP) actually work?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958D0B8-653E-694C-D864-48715C8A1ED1}"/>
              </a:ext>
            </a:extLst>
          </p:cNvPr>
          <p:cNvCxnSpPr/>
          <p:nvPr/>
        </p:nvCxnSpPr>
        <p:spPr>
          <a:xfrm>
            <a:off x="2302525" y="3069630"/>
            <a:ext cx="1595610" cy="231354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C428AF-05E2-E1F9-FC9B-0C479DBE9881}"/>
              </a:ext>
            </a:extLst>
          </p:cNvPr>
          <p:cNvCxnSpPr>
            <a:cxnSpLocks/>
          </p:cNvCxnSpPr>
          <p:nvPr/>
        </p:nvCxnSpPr>
        <p:spPr>
          <a:xfrm>
            <a:off x="2285081" y="3088911"/>
            <a:ext cx="950204" cy="990085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204B35-A61F-96DA-2F15-320AABEB30D5}"/>
              </a:ext>
            </a:extLst>
          </p:cNvPr>
          <p:cNvCxnSpPr>
            <a:cxnSpLocks/>
          </p:cNvCxnSpPr>
          <p:nvPr/>
        </p:nvCxnSpPr>
        <p:spPr>
          <a:xfrm flipH="1">
            <a:off x="2042710" y="3088910"/>
            <a:ext cx="252011" cy="1366005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F6CFA3-805A-58AC-BAD1-0ADD5AE3662D}"/>
              </a:ext>
            </a:extLst>
          </p:cNvPr>
          <p:cNvCxnSpPr>
            <a:cxnSpLocks/>
          </p:cNvCxnSpPr>
          <p:nvPr/>
        </p:nvCxnSpPr>
        <p:spPr>
          <a:xfrm>
            <a:off x="2060154" y="4425738"/>
            <a:ext cx="1110867" cy="710072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367A51-1055-337C-4886-9E782FDA064C}"/>
              </a:ext>
            </a:extLst>
          </p:cNvPr>
          <p:cNvCxnSpPr>
            <a:cxnSpLocks/>
          </p:cNvCxnSpPr>
          <p:nvPr/>
        </p:nvCxnSpPr>
        <p:spPr>
          <a:xfrm flipH="1">
            <a:off x="3171021" y="4066514"/>
            <a:ext cx="51410" cy="1069296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FC5789-BE50-8438-8142-CDC02BAA281D}"/>
              </a:ext>
            </a:extLst>
          </p:cNvPr>
          <p:cNvCxnSpPr>
            <a:cxnSpLocks/>
          </p:cNvCxnSpPr>
          <p:nvPr/>
        </p:nvCxnSpPr>
        <p:spPr>
          <a:xfrm flipV="1">
            <a:off x="2061070" y="4066514"/>
            <a:ext cx="1174215" cy="384914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028EF0-5221-1006-F93C-C266AFA3F7F4}"/>
              </a:ext>
            </a:extLst>
          </p:cNvPr>
          <p:cNvCxnSpPr>
            <a:cxnSpLocks/>
          </p:cNvCxnSpPr>
          <p:nvPr/>
        </p:nvCxnSpPr>
        <p:spPr>
          <a:xfrm flipV="1">
            <a:off x="3253645" y="3313838"/>
            <a:ext cx="644490" cy="758329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6D534CDB-CA1F-54F3-4554-334672E9659D}"/>
              </a:ext>
            </a:extLst>
          </p:cNvPr>
          <p:cNvSpPr/>
          <p:nvPr/>
        </p:nvSpPr>
        <p:spPr>
          <a:xfrm>
            <a:off x="2060154" y="2851130"/>
            <a:ext cx="484742" cy="462708"/>
          </a:xfrm>
          <a:prstGeom prst="ellipse">
            <a:avLst/>
          </a:prstGeom>
          <a:solidFill>
            <a:srgbClr val="FFD0C9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F6880B4-012F-593C-1738-B56E24E73E96}"/>
              </a:ext>
            </a:extLst>
          </p:cNvPr>
          <p:cNvSpPr/>
          <p:nvPr/>
        </p:nvSpPr>
        <p:spPr>
          <a:xfrm>
            <a:off x="3655764" y="3069630"/>
            <a:ext cx="484742" cy="462708"/>
          </a:xfrm>
          <a:prstGeom prst="ellipse">
            <a:avLst/>
          </a:prstGeom>
          <a:solidFill>
            <a:srgbClr val="FFD0C9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E8B929-BD25-831E-FA7E-6C8F8CCF15D7}"/>
              </a:ext>
            </a:extLst>
          </p:cNvPr>
          <p:cNvSpPr/>
          <p:nvPr/>
        </p:nvSpPr>
        <p:spPr>
          <a:xfrm>
            <a:off x="1817783" y="4190196"/>
            <a:ext cx="484742" cy="462708"/>
          </a:xfrm>
          <a:prstGeom prst="ellipse">
            <a:avLst/>
          </a:prstGeom>
          <a:solidFill>
            <a:srgbClr val="FFD0C9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433E602-C670-C247-88C0-520EB700F18C}"/>
              </a:ext>
            </a:extLst>
          </p:cNvPr>
          <p:cNvSpPr/>
          <p:nvPr/>
        </p:nvSpPr>
        <p:spPr>
          <a:xfrm>
            <a:off x="2928650" y="4904456"/>
            <a:ext cx="484742" cy="462708"/>
          </a:xfrm>
          <a:prstGeom prst="ellipse">
            <a:avLst/>
          </a:prstGeom>
          <a:solidFill>
            <a:srgbClr val="FFD0C9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57DE9E9-827B-0DED-2BD1-A123CF21088E}"/>
              </a:ext>
            </a:extLst>
          </p:cNvPr>
          <p:cNvSpPr/>
          <p:nvPr/>
        </p:nvSpPr>
        <p:spPr>
          <a:xfrm>
            <a:off x="2992914" y="3847642"/>
            <a:ext cx="484742" cy="462708"/>
          </a:xfrm>
          <a:prstGeom prst="ellipse">
            <a:avLst/>
          </a:prstGeom>
          <a:solidFill>
            <a:srgbClr val="FFD0C9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52C8E04-11F9-F5A2-4728-1690867F9329}"/>
              </a:ext>
            </a:extLst>
          </p:cNvPr>
          <p:cNvGrpSpPr/>
          <p:nvPr/>
        </p:nvGrpSpPr>
        <p:grpSpPr>
          <a:xfrm rot="5400000">
            <a:off x="945065" y="3830461"/>
            <a:ext cx="261232" cy="1177572"/>
            <a:chOff x="6378767" y="3170063"/>
            <a:chExt cx="488414" cy="18679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0270FD8-9089-384C-18E4-0007BBA1E56C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F963B19-90EC-EE26-7F38-294C89191521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B3B0A3F-24CC-B582-D6FE-8C21D7F2554E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3D8671C-0343-4DDB-DAAB-F02049E6571A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6F1B98E-08E3-9281-35A6-5756407738A5}"/>
              </a:ext>
            </a:extLst>
          </p:cNvPr>
          <p:cNvGrpSpPr/>
          <p:nvPr/>
        </p:nvGrpSpPr>
        <p:grpSpPr>
          <a:xfrm rot="5400000">
            <a:off x="3038854" y="2892265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39212BA-AFFD-CCAC-306C-E15DC6D4A6AD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BEB07E4-9E16-C9B9-6C89-01B4A638C9CA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7E3C220-6A5E-0FA4-9F4E-C7148A781B77}"/>
              </a:ext>
            </a:extLst>
          </p:cNvPr>
          <p:cNvGrpSpPr/>
          <p:nvPr/>
        </p:nvGrpSpPr>
        <p:grpSpPr>
          <a:xfrm rot="5400000">
            <a:off x="2035272" y="3527883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6CF7E1F-9052-F4FA-751B-53F93F8DF94D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11E191D-E64B-DEE9-D5E0-B90E0B208705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F0E795D-53AC-635B-2480-C77B79C3BD8F}"/>
              </a:ext>
            </a:extLst>
          </p:cNvPr>
          <p:cNvGrpSpPr/>
          <p:nvPr/>
        </p:nvGrpSpPr>
        <p:grpSpPr>
          <a:xfrm rot="5400000">
            <a:off x="2509900" y="4607490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EFD385A-E62D-45E9-DD06-2357F7F42946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78DB263-3BD2-DCE9-41AD-6806BF5AC533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E58E871-EC2A-AC53-CA49-0B6ABAC7E1E2}"/>
              </a:ext>
            </a:extLst>
          </p:cNvPr>
          <p:cNvGrpSpPr/>
          <p:nvPr/>
        </p:nvGrpSpPr>
        <p:grpSpPr>
          <a:xfrm rot="5400000">
            <a:off x="3080312" y="4337305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F47A4D0-C1D3-AA35-C6C5-4554CBB549A4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12300C3-AF73-72A7-CD72-CB3EB22AFCE3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F1C5AA-5CFC-A487-CEDD-187EC73EF4FF}"/>
              </a:ext>
            </a:extLst>
          </p:cNvPr>
          <p:cNvGrpSpPr/>
          <p:nvPr/>
        </p:nvGrpSpPr>
        <p:grpSpPr>
          <a:xfrm rot="5400000">
            <a:off x="2660289" y="3332975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124543A-91AE-B141-0AB9-A88BA0639DE7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E6C83A0-FF2F-43A4-C52B-1C6D1E7B15D4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33DF8A4-FCED-49CF-8FCA-A1AC3508850A}"/>
              </a:ext>
            </a:extLst>
          </p:cNvPr>
          <p:cNvGrpSpPr/>
          <p:nvPr/>
        </p:nvGrpSpPr>
        <p:grpSpPr>
          <a:xfrm rot="5400000">
            <a:off x="3483346" y="3440142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7146532-EC77-4DEC-C4B7-CDFFF37C00C5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FD431E0-24D6-660B-5332-633BE13F9E3F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9A12A97-AE64-CD34-5671-B5B9F590603A}"/>
              </a:ext>
            </a:extLst>
          </p:cNvPr>
          <p:cNvGrpSpPr/>
          <p:nvPr/>
        </p:nvGrpSpPr>
        <p:grpSpPr>
          <a:xfrm rot="5400000">
            <a:off x="2532539" y="3988325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A15AC2F-32B1-C77A-786F-D3179E19C94E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9364623-1BE2-8EB3-41AB-0E42EF5A3FE8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A1F1B66-5E75-C905-C81F-EA2F75CB7089}"/>
              </a:ext>
            </a:extLst>
          </p:cNvPr>
          <p:cNvGrpSpPr/>
          <p:nvPr/>
        </p:nvGrpSpPr>
        <p:grpSpPr>
          <a:xfrm rot="5400000">
            <a:off x="1152643" y="2384527"/>
            <a:ext cx="261232" cy="1177572"/>
            <a:chOff x="6378767" y="3170063"/>
            <a:chExt cx="488414" cy="186796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7F5CA66-DF0E-A98C-6A13-24F7A543D075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AE259E5-58A1-8877-9020-6273D61DD480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D06565A-7366-D808-DA2A-3CFE6B064DBA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1F91820-D9B2-2558-F783-4569A43C8375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C2E8944-2B8E-BBDF-34AD-5022A0A3E935}"/>
              </a:ext>
            </a:extLst>
          </p:cNvPr>
          <p:cNvGrpSpPr/>
          <p:nvPr/>
        </p:nvGrpSpPr>
        <p:grpSpPr>
          <a:xfrm rot="5400000">
            <a:off x="4306642" y="2205788"/>
            <a:ext cx="261232" cy="1177572"/>
            <a:chOff x="6378767" y="3170063"/>
            <a:chExt cx="488414" cy="186796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CB618D9-1E97-DB13-529C-B6ADFA214C5F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27D4704-974E-E9A4-434C-2BC97DEEE8EE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7269024-2E9C-CB7B-643A-29DE2BE11C7B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E7D9828-BA9D-5963-44B7-1BF2EA5F4161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0ECA25C-4C8C-D4CC-6F03-DBB6F606592E}"/>
              </a:ext>
            </a:extLst>
          </p:cNvPr>
          <p:cNvGrpSpPr/>
          <p:nvPr/>
        </p:nvGrpSpPr>
        <p:grpSpPr>
          <a:xfrm rot="5400000">
            <a:off x="4135653" y="3555089"/>
            <a:ext cx="261232" cy="1177572"/>
            <a:chOff x="6378767" y="3170063"/>
            <a:chExt cx="488414" cy="186796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24C79B8-5E27-1797-3681-A8BE240CA87E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AA7B7E7-479B-72A9-D5FE-8E83FBE8F357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FC33E5B-D7EA-B6BB-FE87-92ACBBC22601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277FE54-FC16-D3F8-EB0C-62FE9CD29675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C0841A5-75E8-1123-4BBE-4DA7606B6E68}"/>
              </a:ext>
            </a:extLst>
          </p:cNvPr>
          <p:cNvGrpSpPr/>
          <p:nvPr/>
        </p:nvGrpSpPr>
        <p:grpSpPr>
          <a:xfrm rot="5400000">
            <a:off x="4031697" y="4566817"/>
            <a:ext cx="261232" cy="1177572"/>
            <a:chOff x="6378767" y="3170063"/>
            <a:chExt cx="488414" cy="186796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669B583-B1E1-1E22-BAA1-58FF280E3DDA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6995E0BF-FB0C-2E54-4FEE-3C9A259DF2B3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6B997DE-A3B3-A0AA-95EC-20CB8C28EBAB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02785A7-135A-DB34-34F3-DEDAED86E844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6E0C190-7663-EC2C-F7E2-D970A112EAB8}"/>
              </a:ext>
            </a:extLst>
          </p:cNvPr>
          <p:cNvCxnSpPr>
            <a:cxnSpLocks/>
          </p:cNvCxnSpPr>
          <p:nvPr/>
        </p:nvCxnSpPr>
        <p:spPr>
          <a:xfrm flipV="1">
            <a:off x="5136213" y="2305736"/>
            <a:ext cx="2079835" cy="3243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F52E4688-9077-393A-34D5-C09A1DA7F81D}"/>
              </a:ext>
            </a:extLst>
          </p:cNvPr>
          <p:cNvSpPr txBox="1"/>
          <p:nvPr/>
        </p:nvSpPr>
        <p:spPr>
          <a:xfrm>
            <a:off x="7359730" y="1938812"/>
            <a:ext cx="332709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Initially, node features are embeddings of atomic number.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57867F2-137B-FC82-37FD-556CB2607A95}"/>
              </a:ext>
            </a:extLst>
          </p:cNvPr>
          <p:cNvCxnSpPr>
            <a:cxnSpLocks/>
          </p:cNvCxnSpPr>
          <p:nvPr/>
        </p:nvCxnSpPr>
        <p:spPr>
          <a:xfrm>
            <a:off x="3996055" y="3708013"/>
            <a:ext cx="3439959" cy="4358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D0183433-02E5-43AF-B058-C1DF7621575A}"/>
              </a:ext>
            </a:extLst>
          </p:cNvPr>
          <p:cNvSpPr txBox="1"/>
          <p:nvPr/>
        </p:nvSpPr>
        <p:spPr>
          <a:xfrm>
            <a:off x="7510529" y="3977914"/>
            <a:ext cx="360907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Initially, edge features are displacement vectors between nodes </a:t>
            </a:r>
            <a:r>
              <a:rPr lang="en-US" sz="2500" i="1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</a:t>
            </a:r>
            <a:r>
              <a:rPr lang="en-US" sz="25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and </a:t>
            </a:r>
            <a:r>
              <a:rPr lang="en-US" sz="2500" i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j</a:t>
            </a:r>
            <a:r>
              <a:rPr lang="en-US" sz="25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40946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A159A-49A4-EA98-57A8-83D8E2E28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99D9D4-734A-7348-4DB7-4B55CCE54AB9}"/>
              </a:ext>
            </a:extLst>
          </p:cNvPr>
          <p:cNvSpPr txBox="1"/>
          <p:nvPr/>
        </p:nvSpPr>
        <p:spPr>
          <a:xfrm>
            <a:off x="1938969" y="166507"/>
            <a:ext cx="8314062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Equivariant Graph Neural Networks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BD8696-B8A9-FD88-5051-8C197BF1AADB}"/>
              </a:ext>
            </a:extLst>
          </p:cNvPr>
          <p:cNvSpPr txBox="1"/>
          <p:nvPr/>
        </p:nvSpPr>
        <p:spPr>
          <a:xfrm>
            <a:off x="934597" y="1013552"/>
            <a:ext cx="103228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i="1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do equivariant GNNs (NequIP) actually work?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75297E2-70D4-D338-22DE-B73208BF8303}"/>
              </a:ext>
            </a:extLst>
          </p:cNvPr>
          <p:cNvGrpSpPr/>
          <p:nvPr/>
        </p:nvGrpSpPr>
        <p:grpSpPr>
          <a:xfrm rot="5400000">
            <a:off x="1006064" y="1575732"/>
            <a:ext cx="261232" cy="1177572"/>
            <a:chOff x="6378767" y="3170063"/>
            <a:chExt cx="488414" cy="186796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C269F60-836A-9F58-AB60-89C3663B0531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E4F8756-9804-314D-ED12-5F7EE4BA7EF2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429BB1DE-4A97-7E75-F2AB-F47B962FF13B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5B4C437-C663-318F-6BE6-B07B54BA9CF4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A7929B9-54BA-D415-EE92-82AEC5A2F49A}"/>
              </a:ext>
            </a:extLst>
          </p:cNvPr>
          <p:cNvGrpSpPr/>
          <p:nvPr/>
        </p:nvGrpSpPr>
        <p:grpSpPr>
          <a:xfrm rot="5400000">
            <a:off x="3061857" y="1914059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718E9D6-2875-08C5-9854-52B2FA35B152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4C94242-BFB9-7E43-B6A5-0AE2C9E6CE43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53CC755C-35C1-8232-019C-C0047BD2A8DC}"/>
              </a:ext>
            </a:extLst>
          </p:cNvPr>
          <p:cNvSpPr txBox="1"/>
          <p:nvPr/>
        </p:nvSpPr>
        <p:spPr>
          <a:xfrm>
            <a:off x="335160" y="2394292"/>
            <a:ext cx="164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Node features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8081F1D-06DA-616A-5BB4-698CD1BAE0FD}"/>
              </a:ext>
            </a:extLst>
          </p:cNvPr>
          <p:cNvSpPr txBox="1"/>
          <p:nvPr/>
        </p:nvSpPr>
        <p:spPr>
          <a:xfrm>
            <a:off x="2371456" y="2390667"/>
            <a:ext cx="164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Edge features</a:t>
            </a:r>
          </a:p>
        </p:txBody>
      </p:sp>
    </p:spTree>
    <p:extLst>
      <p:ext uri="{BB962C8B-B14F-4D97-AF65-F5344CB8AC3E}">
        <p14:creationId xmlns:p14="http://schemas.microsoft.com/office/powerpoint/2010/main" val="4104847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4D5E5-94DA-9E43-105E-B7E6116AB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11F886-6146-F43D-273A-293A1566FCD5}"/>
              </a:ext>
            </a:extLst>
          </p:cNvPr>
          <p:cNvSpPr txBox="1"/>
          <p:nvPr/>
        </p:nvSpPr>
        <p:spPr>
          <a:xfrm>
            <a:off x="1938969" y="166507"/>
            <a:ext cx="8314062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Equivariant Graph Neural Networks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97535D-1389-7941-18C4-88F1E662D18B}"/>
              </a:ext>
            </a:extLst>
          </p:cNvPr>
          <p:cNvSpPr txBox="1"/>
          <p:nvPr/>
        </p:nvSpPr>
        <p:spPr>
          <a:xfrm>
            <a:off x="934597" y="1013552"/>
            <a:ext cx="103228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i="1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do equivariant GNNs (NequIP) actually work?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76DC7EF-ACF6-10DA-CBD4-7535C59E2671}"/>
              </a:ext>
            </a:extLst>
          </p:cNvPr>
          <p:cNvGrpSpPr/>
          <p:nvPr/>
        </p:nvGrpSpPr>
        <p:grpSpPr>
          <a:xfrm rot="5400000">
            <a:off x="1006064" y="1575732"/>
            <a:ext cx="261232" cy="1177572"/>
            <a:chOff x="6378767" y="3170063"/>
            <a:chExt cx="488414" cy="186796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8511728-48F7-D60F-C205-BC6ED68E14AF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2C018D5-00EF-CF25-2DF4-16C848891A25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9D2748B-3E18-ADE5-F19F-C82F401809ED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FC6AC46-8AB1-E828-18CA-FBB495C04DEA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6050B51-41DF-878A-1170-6858C52324DB}"/>
              </a:ext>
            </a:extLst>
          </p:cNvPr>
          <p:cNvGrpSpPr/>
          <p:nvPr/>
        </p:nvGrpSpPr>
        <p:grpSpPr>
          <a:xfrm rot="5400000">
            <a:off x="3061857" y="1914059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FBBBA01-B875-7503-AA53-EA821A3EA773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D32CCF7-1F4E-000E-4110-31935237ABEF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A5556A62-36AF-08C7-87E4-54DF26796692}"/>
              </a:ext>
            </a:extLst>
          </p:cNvPr>
          <p:cNvSpPr txBox="1"/>
          <p:nvPr/>
        </p:nvSpPr>
        <p:spPr>
          <a:xfrm>
            <a:off x="335160" y="2394292"/>
            <a:ext cx="164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Node features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ABF5193-5252-5E5F-9D8E-29E1EE7343C8}"/>
              </a:ext>
            </a:extLst>
          </p:cNvPr>
          <p:cNvSpPr txBox="1"/>
          <p:nvPr/>
        </p:nvSpPr>
        <p:spPr>
          <a:xfrm>
            <a:off x="2371456" y="2390667"/>
            <a:ext cx="164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Edge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4A69B6C-8B45-9901-6D0A-F561F6CF7104}"/>
                  </a:ext>
                </a:extLst>
              </p:cNvPr>
              <p:cNvSpPr txBox="1"/>
              <p:nvPr/>
            </p:nvSpPr>
            <p:spPr>
              <a:xfrm>
                <a:off x="3756612" y="1789697"/>
                <a:ext cx="1302280" cy="7481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45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5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45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45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4A69B6C-8B45-9901-6D0A-F561F6CF7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612" y="1789697"/>
                <a:ext cx="1302280" cy="748154"/>
              </a:xfrm>
              <a:prstGeom prst="rect">
                <a:avLst/>
              </a:prstGeom>
              <a:blipFill>
                <a:blip r:embed="rId2"/>
                <a:stretch>
                  <a:fillRect l="-4808" r="-6731" b="-25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6473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E5109-32F0-0CFF-1DC4-05A48C69D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DEBE96-ADC0-6275-F961-B07DDA403DB2}"/>
              </a:ext>
            </a:extLst>
          </p:cNvPr>
          <p:cNvSpPr txBox="1"/>
          <p:nvPr/>
        </p:nvSpPr>
        <p:spPr>
          <a:xfrm>
            <a:off x="1938969" y="166507"/>
            <a:ext cx="8314062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Equivariant Graph Neural Networks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6FC94A-92CE-1D90-38FC-5B3FAFFECAA6}"/>
              </a:ext>
            </a:extLst>
          </p:cNvPr>
          <p:cNvSpPr txBox="1"/>
          <p:nvPr/>
        </p:nvSpPr>
        <p:spPr>
          <a:xfrm>
            <a:off x="934597" y="1013552"/>
            <a:ext cx="103228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i="1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do equivariant GNNs (NequIP) actually work?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69F4045-4666-F610-2E5C-9D6506FA6AB4}"/>
              </a:ext>
            </a:extLst>
          </p:cNvPr>
          <p:cNvGrpSpPr/>
          <p:nvPr/>
        </p:nvGrpSpPr>
        <p:grpSpPr>
          <a:xfrm rot="5400000">
            <a:off x="1006064" y="1575732"/>
            <a:ext cx="261232" cy="1177572"/>
            <a:chOff x="6378767" y="3170063"/>
            <a:chExt cx="488414" cy="186796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EEA1FC5-4B8C-14EC-B0C9-9375D167E895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2BDF3F6-C4BD-3ACE-2CD9-D15EAAE669CA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2A88134-DA70-129F-F8C1-F362262E1C8E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72A1D0D-33CA-9516-702A-39CEE4F7F879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FC313D0-5FF2-0790-074E-925753EEE361}"/>
              </a:ext>
            </a:extLst>
          </p:cNvPr>
          <p:cNvGrpSpPr/>
          <p:nvPr/>
        </p:nvGrpSpPr>
        <p:grpSpPr>
          <a:xfrm rot="5400000">
            <a:off x="3061857" y="1914059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3D1425A-19C4-F7FC-A21C-81DC3A5A48F9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F332525-0179-079C-CB9B-3B47510B5914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EF4265EE-042C-AA6F-9150-A412F23D8CE5}"/>
              </a:ext>
            </a:extLst>
          </p:cNvPr>
          <p:cNvSpPr txBox="1"/>
          <p:nvPr/>
        </p:nvSpPr>
        <p:spPr>
          <a:xfrm>
            <a:off x="335160" y="2394292"/>
            <a:ext cx="164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Node features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74617CB-C3FE-53CD-049D-0E5321898BD5}"/>
              </a:ext>
            </a:extLst>
          </p:cNvPr>
          <p:cNvSpPr txBox="1"/>
          <p:nvPr/>
        </p:nvSpPr>
        <p:spPr>
          <a:xfrm>
            <a:off x="2371456" y="2390667"/>
            <a:ext cx="164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Edge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E467194-BD04-8B80-D3C8-5099EF220DB8}"/>
                  </a:ext>
                </a:extLst>
              </p:cNvPr>
              <p:cNvSpPr txBox="1"/>
              <p:nvPr/>
            </p:nvSpPr>
            <p:spPr>
              <a:xfrm>
                <a:off x="3756612" y="1789697"/>
                <a:ext cx="1302280" cy="7481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45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5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45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45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E467194-BD04-8B80-D3C8-5099EF220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612" y="1789697"/>
                <a:ext cx="1302280" cy="748154"/>
              </a:xfrm>
              <a:prstGeom prst="rect">
                <a:avLst/>
              </a:prstGeom>
              <a:blipFill>
                <a:blip r:embed="rId2"/>
                <a:stretch>
                  <a:fillRect l="-4808" r="-6731" b="-25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4A9F3CD-B601-FEA0-D300-E3A9BBFAC6D9}"/>
              </a:ext>
            </a:extLst>
          </p:cNvPr>
          <p:cNvCxnSpPr/>
          <p:nvPr/>
        </p:nvCxnSpPr>
        <p:spPr>
          <a:xfrm>
            <a:off x="5398265" y="2203373"/>
            <a:ext cx="102456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8E5EAF-6270-8174-F4C9-895306E62AC5}"/>
                  </a:ext>
                </a:extLst>
              </p:cNvPr>
              <p:cNvSpPr txBox="1"/>
              <p:nvPr/>
            </p:nvSpPr>
            <p:spPr>
              <a:xfrm>
                <a:off x="6966506" y="1827179"/>
                <a:ext cx="710772" cy="7481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45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45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8E5EAF-6270-8174-F4C9-895306E62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506" y="1827179"/>
                <a:ext cx="710772" cy="748154"/>
              </a:xfrm>
              <a:prstGeom prst="rect">
                <a:avLst/>
              </a:prstGeom>
              <a:blipFill>
                <a:blip r:embed="rId3"/>
                <a:stretch>
                  <a:fillRect l="-10526" r="-12281" b="-23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559EE89-7202-34E0-AB5A-C07696D93644}"/>
              </a:ext>
            </a:extLst>
          </p:cNvPr>
          <p:cNvSpPr txBox="1"/>
          <p:nvPr/>
        </p:nvSpPr>
        <p:spPr>
          <a:xfrm>
            <a:off x="7771374" y="1925247"/>
            <a:ext cx="8438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3F0539-F553-B9F0-BB09-F89DD26AA151}"/>
                  </a:ext>
                </a:extLst>
              </p:cNvPr>
              <p:cNvSpPr txBox="1"/>
              <p:nvPr/>
            </p:nvSpPr>
            <p:spPr>
              <a:xfrm>
                <a:off x="8715377" y="1789697"/>
                <a:ext cx="710772" cy="7481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45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5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sz="45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4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3F0539-F553-B9F0-BB09-F89DD26AA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377" y="1789697"/>
                <a:ext cx="710772" cy="748154"/>
              </a:xfrm>
              <a:prstGeom prst="rect">
                <a:avLst/>
              </a:prstGeom>
              <a:blipFill>
                <a:blip r:embed="rId4"/>
                <a:stretch>
                  <a:fillRect l="-10526" t="-16949" r="-12281" b="-25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75A7A89-1DA5-B536-D9B3-FA6AAD7395D3}"/>
              </a:ext>
            </a:extLst>
          </p:cNvPr>
          <p:cNvSpPr txBox="1"/>
          <p:nvPr/>
        </p:nvSpPr>
        <p:spPr>
          <a:xfrm>
            <a:off x="6508556" y="2575333"/>
            <a:ext cx="164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Distance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A023EF-D354-278F-7308-E9D324922A45}"/>
              </a:ext>
            </a:extLst>
          </p:cNvPr>
          <p:cNvSpPr txBox="1"/>
          <p:nvPr/>
        </p:nvSpPr>
        <p:spPr>
          <a:xfrm>
            <a:off x="8208806" y="2575332"/>
            <a:ext cx="164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Unit vector</a:t>
            </a:r>
          </a:p>
        </p:txBody>
      </p:sp>
    </p:spTree>
    <p:extLst>
      <p:ext uri="{BB962C8B-B14F-4D97-AF65-F5344CB8AC3E}">
        <p14:creationId xmlns:p14="http://schemas.microsoft.com/office/powerpoint/2010/main" val="8367350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FAEE2-FDB7-26E9-05C6-BFB8B9D3D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E499E5-6DEC-F3FC-7756-6868765990D2}"/>
              </a:ext>
            </a:extLst>
          </p:cNvPr>
          <p:cNvSpPr txBox="1"/>
          <p:nvPr/>
        </p:nvSpPr>
        <p:spPr>
          <a:xfrm>
            <a:off x="1938969" y="166507"/>
            <a:ext cx="8314062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Equivariant Graph Neural Networks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5D64C8-C379-18DE-57A2-89148CDDC221}"/>
              </a:ext>
            </a:extLst>
          </p:cNvPr>
          <p:cNvSpPr txBox="1"/>
          <p:nvPr/>
        </p:nvSpPr>
        <p:spPr>
          <a:xfrm>
            <a:off x="934597" y="1013552"/>
            <a:ext cx="103228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i="1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do equivariant GNNs (NequIP) actually work?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C99417A-FC68-518D-4407-9125497DF396}"/>
              </a:ext>
            </a:extLst>
          </p:cNvPr>
          <p:cNvGrpSpPr/>
          <p:nvPr/>
        </p:nvGrpSpPr>
        <p:grpSpPr>
          <a:xfrm rot="5400000">
            <a:off x="1006064" y="1575732"/>
            <a:ext cx="261232" cy="1177572"/>
            <a:chOff x="6378767" y="3170063"/>
            <a:chExt cx="488414" cy="186796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B32ABA7-03B9-CD6C-6CC8-595D02D4C660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F0281FB-1BBE-8B3C-2B5D-9FD9934D8692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BC26B08-8F22-B171-E18D-E96480D98437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92F762F-E192-1C3E-B804-A4FF34CE40F9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8F2295C-FF4C-7EBA-3B90-DD8BB1B2950D}"/>
              </a:ext>
            </a:extLst>
          </p:cNvPr>
          <p:cNvGrpSpPr/>
          <p:nvPr/>
        </p:nvGrpSpPr>
        <p:grpSpPr>
          <a:xfrm rot="5400000">
            <a:off x="3061857" y="1914059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5260F65-0CBF-D727-5AB0-4BEED4F9EF47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B52FB2F-AF01-2CFE-3218-3EAB3D6D7DD7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17F2DCEA-B6F4-0987-403B-E342F7FAF3F3}"/>
              </a:ext>
            </a:extLst>
          </p:cNvPr>
          <p:cNvSpPr txBox="1"/>
          <p:nvPr/>
        </p:nvSpPr>
        <p:spPr>
          <a:xfrm>
            <a:off x="335160" y="2394292"/>
            <a:ext cx="164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Node features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315CE7E-5906-37EB-53F5-1494C17FB0DA}"/>
              </a:ext>
            </a:extLst>
          </p:cNvPr>
          <p:cNvSpPr txBox="1"/>
          <p:nvPr/>
        </p:nvSpPr>
        <p:spPr>
          <a:xfrm>
            <a:off x="2371456" y="2390667"/>
            <a:ext cx="164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Edge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CF8F3C4-3CF7-5691-A831-66B4E82FDBD9}"/>
                  </a:ext>
                </a:extLst>
              </p:cNvPr>
              <p:cNvSpPr txBox="1"/>
              <p:nvPr/>
            </p:nvSpPr>
            <p:spPr>
              <a:xfrm>
                <a:off x="3756612" y="1789697"/>
                <a:ext cx="1302280" cy="7481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45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5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45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45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CF8F3C4-3CF7-5691-A831-66B4E82FD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612" y="1789697"/>
                <a:ext cx="1302280" cy="748154"/>
              </a:xfrm>
              <a:prstGeom prst="rect">
                <a:avLst/>
              </a:prstGeom>
              <a:blipFill>
                <a:blip r:embed="rId2"/>
                <a:stretch>
                  <a:fillRect l="-4808" r="-6731" b="-25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BEA5EB7-17C7-845C-E288-4E99137F9F5C}"/>
              </a:ext>
            </a:extLst>
          </p:cNvPr>
          <p:cNvCxnSpPr/>
          <p:nvPr/>
        </p:nvCxnSpPr>
        <p:spPr>
          <a:xfrm>
            <a:off x="5398265" y="2203373"/>
            <a:ext cx="102456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A7D877-9B28-DFD0-B292-8FE4EEA1A196}"/>
                  </a:ext>
                </a:extLst>
              </p:cNvPr>
              <p:cNvSpPr txBox="1"/>
              <p:nvPr/>
            </p:nvSpPr>
            <p:spPr>
              <a:xfrm>
                <a:off x="6966506" y="1827179"/>
                <a:ext cx="710772" cy="7481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45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45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A7D877-9B28-DFD0-B292-8FE4EEA1A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506" y="1827179"/>
                <a:ext cx="710772" cy="748154"/>
              </a:xfrm>
              <a:prstGeom prst="rect">
                <a:avLst/>
              </a:prstGeom>
              <a:blipFill>
                <a:blip r:embed="rId3"/>
                <a:stretch>
                  <a:fillRect l="-10526" r="-12281" b="-23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9BEA360-B2EA-ACAF-1A6C-E7E0B735C289}"/>
              </a:ext>
            </a:extLst>
          </p:cNvPr>
          <p:cNvSpPr txBox="1"/>
          <p:nvPr/>
        </p:nvSpPr>
        <p:spPr>
          <a:xfrm>
            <a:off x="7771374" y="1925247"/>
            <a:ext cx="8438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A803CD-117D-3DD8-1833-BDE92529CED5}"/>
                  </a:ext>
                </a:extLst>
              </p:cNvPr>
              <p:cNvSpPr txBox="1"/>
              <p:nvPr/>
            </p:nvSpPr>
            <p:spPr>
              <a:xfrm>
                <a:off x="8715377" y="1789697"/>
                <a:ext cx="710772" cy="7481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5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45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5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sz="45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4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A803CD-117D-3DD8-1833-BDE92529C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377" y="1789697"/>
                <a:ext cx="710772" cy="748154"/>
              </a:xfrm>
              <a:prstGeom prst="rect">
                <a:avLst/>
              </a:prstGeom>
              <a:blipFill>
                <a:blip r:embed="rId4"/>
                <a:stretch>
                  <a:fillRect l="-10526" t="-16949" r="-12281" b="-25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4DEEEC1-D5E4-79E6-F3D9-C1E50D30FBAF}"/>
              </a:ext>
            </a:extLst>
          </p:cNvPr>
          <p:cNvSpPr txBox="1"/>
          <p:nvPr/>
        </p:nvSpPr>
        <p:spPr>
          <a:xfrm>
            <a:off x="6508556" y="2575333"/>
            <a:ext cx="164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Distance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461323-12F5-FF14-50A0-39BCD8177EE0}"/>
              </a:ext>
            </a:extLst>
          </p:cNvPr>
          <p:cNvSpPr txBox="1"/>
          <p:nvPr/>
        </p:nvSpPr>
        <p:spPr>
          <a:xfrm>
            <a:off x="8208806" y="2575332"/>
            <a:ext cx="164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Unit vector</a:t>
            </a:r>
          </a:p>
        </p:txBody>
      </p:sp>
    </p:spTree>
    <p:extLst>
      <p:ext uri="{BB962C8B-B14F-4D97-AF65-F5344CB8AC3E}">
        <p14:creationId xmlns:p14="http://schemas.microsoft.com/office/powerpoint/2010/main" val="31296006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679AB-1E43-77C4-C127-824257DBE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D1DC2C-C6FB-B548-6D24-C53C0CA392AF}"/>
              </a:ext>
            </a:extLst>
          </p:cNvPr>
          <p:cNvSpPr txBox="1"/>
          <p:nvPr/>
        </p:nvSpPr>
        <p:spPr>
          <a:xfrm>
            <a:off x="1938969" y="166507"/>
            <a:ext cx="8314062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Equivariant Graph Neural Networks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EBC5ED-FB8F-ACC7-8BC0-619E60294464}"/>
              </a:ext>
            </a:extLst>
          </p:cNvPr>
          <p:cNvSpPr txBox="1"/>
          <p:nvPr/>
        </p:nvSpPr>
        <p:spPr>
          <a:xfrm>
            <a:off x="934597" y="1013552"/>
            <a:ext cx="103228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i="1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do equivariant GNNs (NequIP) actually work?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8E2A2D9-45DC-2359-4208-984D3BD94A98}"/>
              </a:ext>
            </a:extLst>
          </p:cNvPr>
          <p:cNvGrpSpPr/>
          <p:nvPr/>
        </p:nvGrpSpPr>
        <p:grpSpPr>
          <a:xfrm rot="5400000">
            <a:off x="1006064" y="1575732"/>
            <a:ext cx="261232" cy="1177572"/>
            <a:chOff x="6378767" y="3170063"/>
            <a:chExt cx="488414" cy="186796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21D92C4-31EA-F583-AD22-F927B89957DC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243E956-1B6F-BD8D-B87B-9BEFCCFA1E50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3909E21-C710-1820-B15D-4A6F9D87B8A2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CF0BF03-A93B-BB96-4DAD-41373267A1AD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C20A1D6-9B25-AC9A-0929-5FAF266E6F3F}"/>
              </a:ext>
            </a:extLst>
          </p:cNvPr>
          <p:cNvGrpSpPr/>
          <p:nvPr/>
        </p:nvGrpSpPr>
        <p:grpSpPr>
          <a:xfrm rot="5400000">
            <a:off x="3061857" y="1914059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6857A41-2151-E1D5-00F8-85FC03C58627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9417660-DCCF-79BE-5BB0-807DC72CA367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9FCD3FE-F821-FB3C-F29F-4F145027E0F5}"/>
              </a:ext>
            </a:extLst>
          </p:cNvPr>
          <p:cNvSpPr txBox="1"/>
          <p:nvPr/>
        </p:nvSpPr>
        <p:spPr>
          <a:xfrm>
            <a:off x="335160" y="2394292"/>
            <a:ext cx="164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Node features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46EB509-221D-9302-92B4-A6BD7C2EB59E}"/>
              </a:ext>
            </a:extLst>
          </p:cNvPr>
          <p:cNvSpPr txBox="1"/>
          <p:nvPr/>
        </p:nvSpPr>
        <p:spPr>
          <a:xfrm>
            <a:off x="2371456" y="2390667"/>
            <a:ext cx="164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Edge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CA21DC4-89FC-530B-6107-F013880538FD}"/>
                  </a:ext>
                </a:extLst>
              </p:cNvPr>
              <p:cNvSpPr txBox="1"/>
              <p:nvPr/>
            </p:nvSpPr>
            <p:spPr>
              <a:xfrm>
                <a:off x="3756612" y="1789697"/>
                <a:ext cx="1302280" cy="7481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45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5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45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45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CA21DC4-89FC-530B-6107-F01388053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612" y="1789697"/>
                <a:ext cx="1302280" cy="748154"/>
              </a:xfrm>
              <a:prstGeom prst="rect">
                <a:avLst/>
              </a:prstGeom>
              <a:blipFill>
                <a:blip r:embed="rId2"/>
                <a:stretch>
                  <a:fillRect l="-4808" r="-6731" b="-25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F1D6BF-7AF7-2EFA-238B-3E0146D44034}"/>
              </a:ext>
            </a:extLst>
          </p:cNvPr>
          <p:cNvCxnSpPr/>
          <p:nvPr/>
        </p:nvCxnSpPr>
        <p:spPr>
          <a:xfrm>
            <a:off x="5398265" y="2203373"/>
            <a:ext cx="102456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BF7127-66C7-3BD7-B9CE-A5D79912BC03}"/>
                  </a:ext>
                </a:extLst>
              </p:cNvPr>
              <p:cNvSpPr txBox="1"/>
              <p:nvPr/>
            </p:nvSpPr>
            <p:spPr>
              <a:xfrm>
                <a:off x="6966506" y="1827179"/>
                <a:ext cx="710772" cy="7481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45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45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BF7127-66C7-3BD7-B9CE-A5D79912B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506" y="1827179"/>
                <a:ext cx="710772" cy="748154"/>
              </a:xfrm>
              <a:prstGeom prst="rect">
                <a:avLst/>
              </a:prstGeom>
              <a:blipFill>
                <a:blip r:embed="rId3"/>
                <a:stretch>
                  <a:fillRect l="-10526" r="-12281" b="-23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AB0E5E1-3CE5-A918-E833-9F9FD3A07EB5}"/>
              </a:ext>
            </a:extLst>
          </p:cNvPr>
          <p:cNvSpPr txBox="1"/>
          <p:nvPr/>
        </p:nvSpPr>
        <p:spPr>
          <a:xfrm>
            <a:off x="7771374" y="1925247"/>
            <a:ext cx="8438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4513A2-12D9-BECB-E72F-40D2DCCAE27D}"/>
                  </a:ext>
                </a:extLst>
              </p:cNvPr>
              <p:cNvSpPr txBox="1"/>
              <p:nvPr/>
            </p:nvSpPr>
            <p:spPr>
              <a:xfrm>
                <a:off x="8715377" y="1789697"/>
                <a:ext cx="710772" cy="7481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5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45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5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sz="45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4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4513A2-12D9-BECB-E72F-40D2DCCAE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377" y="1789697"/>
                <a:ext cx="710772" cy="748154"/>
              </a:xfrm>
              <a:prstGeom prst="rect">
                <a:avLst/>
              </a:prstGeom>
              <a:blipFill>
                <a:blip r:embed="rId4"/>
                <a:stretch>
                  <a:fillRect l="-10526" t="-16949" r="-12281" b="-25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1648FEC-A4E3-055C-2A3B-DE7385625F3C}"/>
              </a:ext>
            </a:extLst>
          </p:cNvPr>
          <p:cNvSpPr txBox="1"/>
          <p:nvPr/>
        </p:nvSpPr>
        <p:spPr>
          <a:xfrm>
            <a:off x="6508556" y="2575333"/>
            <a:ext cx="164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Distance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7B9EBD-9DD4-8158-195E-018F31C42289}"/>
              </a:ext>
            </a:extLst>
          </p:cNvPr>
          <p:cNvSpPr txBox="1"/>
          <p:nvPr/>
        </p:nvSpPr>
        <p:spPr>
          <a:xfrm>
            <a:off x="8208806" y="2575332"/>
            <a:ext cx="164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Unit vector</a:t>
            </a:r>
          </a:p>
        </p:txBody>
      </p:sp>
      <p:pic>
        <p:nvPicPr>
          <p:cNvPr id="11" name="Picture 10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8CA2F41B-5F16-BB14-E2EC-B8FC534185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834" y="3173674"/>
            <a:ext cx="3924300" cy="1092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8FC3AF3-6B95-7EED-CDD3-36599FFF3F76}"/>
              </a:ext>
            </a:extLst>
          </p:cNvPr>
          <p:cNvSpPr txBox="1"/>
          <p:nvPr/>
        </p:nvSpPr>
        <p:spPr>
          <a:xfrm>
            <a:off x="3066870" y="3451671"/>
            <a:ext cx="3231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Represent distance using </a:t>
            </a:r>
            <a:r>
              <a:rPr lang="en-US" i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Bessel function evaluations.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A56FEE9-343B-B756-BBD8-7CCE01D8F31B}"/>
              </a:ext>
            </a:extLst>
          </p:cNvPr>
          <p:cNvSpPr/>
          <p:nvPr/>
        </p:nvSpPr>
        <p:spPr>
          <a:xfrm>
            <a:off x="2609670" y="3560027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D6211EC-B6AA-6830-D692-C25877CD1DF9}"/>
              </a:ext>
            </a:extLst>
          </p:cNvPr>
          <p:cNvSpPr/>
          <p:nvPr/>
        </p:nvSpPr>
        <p:spPr>
          <a:xfrm>
            <a:off x="2605587" y="4439423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</a:p>
        </p:txBody>
      </p:sp>
      <p:pic>
        <p:nvPicPr>
          <p:cNvPr id="16" name="Picture 15" descr="A black text with dots and numbers&#10;&#10;AI-generated content may be incorrect.">
            <a:extLst>
              <a:ext uri="{FF2B5EF4-FFF2-40B4-BE49-F238E27FC236}">
                <a16:creationId xmlns:a16="http://schemas.microsoft.com/office/drawing/2014/main" id="{8E2606B0-38A4-72E6-5B66-4CBF4A6FFC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2834" y="4265874"/>
            <a:ext cx="4406900" cy="838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31B73A-3D2C-A7A4-632C-39EAEFF06EAD}"/>
              </a:ext>
            </a:extLst>
          </p:cNvPr>
          <p:cNvSpPr txBox="1"/>
          <p:nvPr/>
        </p:nvSpPr>
        <p:spPr>
          <a:xfrm>
            <a:off x="3066869" y="4206358"/>
            <a:ext cx="3231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Pass the distance representation through a neural network.</a:t>
            </a:r>
          </a:p>
        </p:txBody>
      </p:sp>
    </p:spTree>
    <p:extLst>
      <p:ext uri="{BB962C8B-B14F-4D97-AF65-F5344CB8AC3E}">
        <p14:creationId xmlns:p14="http://schemas.microsoft.com/office/powerpoint/2010/main" val="2637757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136E2-09E6-517F-9ACB-ED57A8B57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FC5E7B-E306-E06F-F01B-2ED27C4717E5}"/>
              </a:ext>
            </a:extLst>
          </p:cNvPr>
          <p:cNvSpPr txBox="1"/>
          <p:nvPr/>
        </p:nvSpPr>
        <p:spPr>
          <a:xfrm>
            <a:off x="1938969" y="166507"/>
            <a:ext cx="8314062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Equivariant Graph Neural Networks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38BC74-5ED7-B76D-D6EC-243A2298EFAD}"/>
              </a:ext>
            </a:extLst>
          </p:cNvPr>
          <p:cNvSpPr txBox="1"/>
          <p:nvPr/>
        </p:nvSpPr>
        <p:spPr>
          <a:xfrm>
            <a:off x="934597" y="1013552"/>
            <a:ext cx="103228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i="1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do equivariant GNNs (NequIP) actually work?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8E42224-A514-4011-F08E-B8714F2290AD}"/>
              </a:ext>
            </a:extLst>
          </p:cNvPr>
          <p:cNvGrpSpPr/>
          <p:nvPr/>
        </p:nvGrpSpPr>
        <p:grpSpPr>
          <a:xfrm rot="5400000">
            <a:off x="1006064" y="1575732"/>
            <a:ext cx="261232" cy="1177572"/>
            <a:chOff x="6378767" y="3170063"/>
            <a:chExt cx="488414" cy="186796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EA6A027-B717-883B-57D1-BBC7D02B2030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CF5A35D-2BB1-6421-9BF8-11BBF056FC55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2D29F8B-55F7-1D08-6BD1-C9DAF4DE739A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FE03032-E278-FB9C-437B-D183131C1098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EA3B2EF-D263-C85C-830F-DCCD86044AC7}"/>
              </a:ext>
            </a:extLst>
          </p:cNvPr>
          <p:cNvGrpSpPr/>
          <p:nvPr/>
        </p:nvGrpSpPr>
        <p:grpSpPr>
          <a:xfrm rot="5400000">
            <a:off x="3061857" y="1914059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248871C-14C5-E093-E27E-FDD8EF8B3CE4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668174D-33BB-56BA-623E-2FDC058AB483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A60EC91F-126A-C73A-53EB-F39771D470DD}"/>
              </a:ext>
            </a:extLst>
          </p:cNvPr>
          <p:cNvSpPr txBox="1"/>
          <p:nvPr/>
        </p:nvSpPr>
        <p:spPr>
          <a:xfrm>
            <a:off x="335160" y="2394292"/>
            <a:ext cx="164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Node features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FE81EC6-5505-FA12-ADE7-8996E67F0554}"/>
              </a:ext>
            </a:extLst>
          </p:cNvPr>
          <p:cNvSpPr txBox="1"/>
          <p:nvPr/>
        </p:nvSpPr>
        <p:spPr>
          <a:xfrm>
            <a:off x="2371456" y="2390667"/>
            <a:ext cx="164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Edge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60B67E2-9489-046B-E218-5CB36C7EFBBC}"/>
                  </a:ext>
                </a:extLst>
              </p:cNvPr>
              <p:cNvSpPr txBox="1"/>
              <p:nvPr/>
            </p:nvSpPr>
            <p:spPr>
              <a:xfrm>
                <a:off x="3756612" y="1789697"/>
                <a:ext cx="1302280" cy="7481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45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5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45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45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60B67E2-9489-046B-E218-5CB36C7EF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612" y="1789697"/>
                <a:ext cx="1302280" cy="748154"/>
              </a:xfrm>
              <a:prstGeom prst="rect">
                <a:avLst/>
              </a:prstGeom>
              <a:blipFill>
                <a:blip r:embed="rId2"/>
                <a:stretch>
                  <a:fillRect l="-4808" r="-6731" b="-25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9A201AE-07E7-6B93-DF49-8A7C6AD2E3E2}"/>
              </a:ext>
            </a:extLst>
          </p:cNvPr>
          <p:cNvCxnSpPr/>
          <p:nvPr/>
        </p:nvCxnSpPr>
        <p:spPr>
          <a:xfrm>
            <a:off x="5398265" y="2203373"/>
            <a:ext cx="102456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300B81-1B75-C05D-6CF3-4229F026DACD}"/>
                  </a:ext>
                </a:extLst>
              </p:cNvPr>
              <p:cNvSpPr txBox="1"/>
              <p:nvPr/>
            </p:nvSpPr>
            <p:spPr>
              <a:xfrm>
                <a:off x="6966506" y="1827179"/>
                <a:ext cx="710772" cy="7481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5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45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45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300B81-1B75-C05D-6CF3-4229F026D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506" y="1827179"/>
                <a:ext cx="710772" cy="748154"/>
              </a:xfrm>
              <a:prstGeom prst="rect">
                <a:avLst/>
              </a:prstGeom>
              <a:blipFill>
                <a:blip r:embed="rId3"/>
                <a:stretch>
                  <a:fillRect l="-10526" r="-12281" b="-23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8BFDFB3-720B-E3FA-747C-19EAB0F3BC23}"/>
              </a:ext>
            </a:extLst>
          </p:cNvPr>
          <p:cNvSpPr txBox="1"/>
          <p:nvPr/>
        </p:nvSpPr>
        <p:spPr>
          <a:xfrm>
            <a:off x="7771374" y="1925247"/>
            <a:ext cx="8438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7CE5FB-2A5B-A0A6-7F6F-2ABFDE8E7020}"/>
                  </a:ext>
                </a:extLst>
              </p:cNvPr>
              <p:cNvSpPr txBox="1"/>
              <p:nvPr/>
            </p:nvSpPr>
            <p:spPr>
              <a:xfrm>
                <a:off x="8715377" y="1789697"/>
                <a:ext cx="710772" cy="7481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4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sz="4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4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7CE5FB-2A5B-A0A6-7F6F-2ABFDE8E7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377" y="1789697"/>
                <a:ext cx="710772" cy="748154"/>
              </a:xfrm>
              <a:prstGeom prst="rect">
                <a:avLst/>
              </a:prstGeom>
              <a:blipFill>
                <a:blip r:embed="rId4"/>
                <a:stretch>
                  <a:fillRect l="-10526" t="-16949" r="-12281" b="-25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54C085C-DAFC-3695-4DB0-249A436ABA9F}"/>
              </a:ext>
            </a:extLst>
          </p:cNvPr>
          <p:cNvSpPr txBox="1"/>
          <p:nvPr/>
        </p:nvSpPr>
        <p:spPr>
          <a:xfrm>
            <a:off x="6508556" y="2575333"/>
            <a:ext cx="164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Distance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5E0D9B-E616-13A8-F17C-0DE7B7E6198F}"/>
              </a:ext>
            </a:extLst>
          </p:cNvPr>
          <p:cNvSpPr txBox="1"/>
          <p:nvPr/>
        </p:nvSpPr>
        <p:spPr>
          <a:xfrm>
            <a:off x="8208806" y="2575332"/>
            <a:ext cx="164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Unit vector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E964EB-14A8-6812-9B10-9C2BF93D28A3}"/>
              </a:ext>
            </a:extLst>
          </p:cNvPr>
          <p:cNvSpPr txBox="1"/>
          <p:nvPr/>
        </p:nvSpPr>
        <p:spPr>
          <a:xfrm>
            <a:off x="3506521" y="3636337"/>
            <a:ext cx="3778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Represent unit vector using a specified number of </a:t>
            </a:r>
            <a:r>
              <a:rPr lang="en-US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spherical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en-US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harmonic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basis functions.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5C7439-EDF7-91E2-1675-DC83045466FA}"/>
              </a:ext>
            </a:extLst>
          </p:cNvPr>
          <p:cNvSpPr/>
          <p:nvPr/>
        </p:nvSpPr>
        <p:spPr>
          <a:xfrm>
            <a:off x="2946495" y="3835396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</a:p>
        </p:txBody>
      </p:sp>
      <p:pic>
        <p:nvPicPr>
          <p:cNvPr id="20" name="Picture 19" descr="A group of black letters&#10;&#10;AI-generated content may be incorrect.">
            <a:extLst>
              <a:ext uri="{FF2B5EF4-FFF2-40B4-BE49-F238E27FC236}">
                <a16:creationId xmlns:a16="http://schemas.microsoft.com/office/drawing/2014/main" id="{FF3B48BE-821B-B474-DB7F-3E3DE13BF4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1374" y="3595988"/>
            <a:ext cx="1748871" cy="93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116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984C5A-B63C-8EBD-D3EB-48600575D826}"/>
              </a:ext>
            </a:extLst>
          </p:cNvPr>
          <p:cNvSpPr txBox="1"/>
          <p:nvPr/>
        </p:nvSpPr>
        <p:spPr>
          <a:xfrm>
            <a:off x="1938969" y="166507"/>
            <a:ext cx="8314062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Equivariant Graph Neural Networks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1D70E2-622F-8DCC-F0C5-FCCE380A251D}"/>
              </a:ext>
            </a:extLst>
          </p:cNvPr>
          <p:cNvSpPr txBox="1"/>
          <p:nvPr/>
        </p:nvSpPr>
        <p:spPr>
          <a:xfrm>
            <a:off x="934597" y="1013552"/>
            <a:ext cx="103228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i="1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do equivariant GNNs (NequIP) actually work?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4C532A-5BE0-D877-6111-85560407FF72}"/>
              </a:ext>
            </a:extLst>
          </p:cNvPr>
          <p:cNvGrpSpPr/>
          <p:nvPr/>
        </p:nvGrpSpPr>
        <p:grpSpPr>
          <a:xfrm rot="5400000">
            <a:off x="3643094" y="1367003"/>
            <a:ext cx="261232" cy="1177572"/>
            <a:chOff x="6378767" y="3170063"/>
            <a:chExt cx="488414" cy="18679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6638727-6992-D685-F998-E32D2DB2D34B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969CBF0-2BE3-E1B1-87EB-92CA64502A48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2BFEE3-A6B7-7016-E5EC-6E820320010D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8983992-5D90-D569-AECC-57D312CF418A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63832E4-F4B3-5F2E-BC06-E5E51EDA076A}"/>
              </a:ext>
            </a:extLst>
          </p:cNvPr>
          <p:cNvGrpSpPr/>
          <p:nvPr/>
        </p:nvGrpSpPr>
        <p:grpSpPr>
          <a:xfrm rot="5400000">
            <a:off x="7263261" y="1653584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1D860DA-1539-D770-05D9-C7EF31563488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2430C6C-43C7-D305-397F-6DDC1D3FF17D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8319BFB-8A72-DAB0-F737-2B6DC3F2E066}"/>
              </a:ext>
            </a:extLst>
          </p:cNvPr>
          <p:cNvSpPr txBox="1"/>
          <p:nvPr/>
        </p:nvSpPr>
        <p:spPr>
          <a:xfrm>
            <a:off x="2950156" y="2208579"/>
            <a:ext cx="164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Node features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21A15D-237B-F075-68A4-049B58F7D130}"/>
              </a:ext>
            </a:extLst>
          </p:cNvPr>
          <p:cNvSpPr txBox="1"/>
          <p:nvPr/>
        </p:nvSpPr>
        <p:spPr>
          <a:xfrm>
            <a:off x="6572861" y="2143827"/>
            <a:ext cx="164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Edge features</a:t>
            </a:r>
          </a:p>
        </p:txBody>
      </p:sp>
      <p:pic>
        <p:nvPicPr>
          <p:cNvPr id="21" name="Picture 20" descr="A group of black letters&#10;&#10;AI-generated content may be incorrect.">
            <a:extLst>
              <a:ext uri="{FF2B5EF4-FFF2-40B4-BE49-F238E27FC236}">
                <a16:creationId xmlns:a16="http://schemas.microsoft.com/office/drawing/2014/main" id="{49379C22-B255-A6C5-B2AA-0A81A8555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225" y="2538306"/>
            <a:ext cx="1270691" cy="680088"/>
          </a:xfrm>
          <a:prstGeom prst="rect">
            <a:avLst/>
          </a:prstGeom>
        </p:spPr>
      </p:pic>
      <p:pic>
        <p:nvPicPr>
          <p:cNvPr id="22" name="Picture 21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9BB78D6E-DBDA-3F76-5D1D-9CBB82B82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585" y="2513159"/>
            <a:ext cx="1121690" cy="759298"/>
          </a:xfrm>
          <a:prstGeom prst="rect">
            <a:avLst/>
          </a:prstGeom>
        </p:spPr>
      </p:pic>
      <p:pic>
        <p:nvPicPr>
          <p:cNvPr id="24" name="Picture 2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922B15AA-743D-922D-7DD5-5E1DFE4474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746"/>
          <a:stretch>
            <a:fillRect/>
          </a:stretch>
        </p:blipFill>
        <p:spPr>
          <a:xfrm>
            <a:off x="3350309" y="2664942"/>
            <a:ext cx="928497" cy="55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9111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ECB6D-A8CA-8C95-4B3B-D194F9D7D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2E6250-C221-7164-BC07-00B27E48A882}"/>
              </a:ext>
            </a:extLst>
          </p:cNvPr>
          <p:cNvSpPr txBox="1"/>
          <p:nvPr/>
        </p:nvSpPr>
        <p:spPr>
          <a:xfrm>
            <a:off x="1938969" y="166507"/>
            <a:ext cx="8314062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Equivariant Graph Neural Networks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994A4E-93D8-A558-8D61-28A0F39F4506}"/>
              </a:ext>
            </a:extLst>
          </p:cNvPr>
          <p:cNvSpPr txBox="1"/>
          <p:nvPr/>
        </p:nvSpPr>
        <p:spPr>
          <a:xfrm>
            <a:off x="934597" y="1013552"/>
            <a:ext cx="103228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i="1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do equivariant GNNs (NequIP) actually work?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58BB420-A77C-F6B8-E91C-586234896E07}"/>
              </a:ext>
            </a:extLst>
          </p:cNvPr>
          <p:cNvGrpSpPr/>
          <p:nvPr/>
        </p:nvGrpSpPr>
        <p:grpSpPr>
          <a:xfrm rot="5400000">
            <a:off x="3643094" y="1367003"/>
            <a:ext cx="261232" cy="1177572"/>
            <a:chOff x="6378767" y="3170063"/>
            <a:chExt cx="488414" cy="18679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9993CA-FCD3-1EC1-8ACB-B54EA0154E1E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A24F74B-E106-45BE-ECFB-DC99DEB661DD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26B4473-D9E3-63F4-F19B-F71A2618A218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119D74-95FF-AEBB-13C6-1D7B6A4B41B9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CCE1EDA-63D6-519F-65D6-50536BB15226}"/>
              </a:ext>
            </a:extLst>
          </p:cNvPr>
          <p:cNvGrpSpPr/>
          <p:nvPr/>
        </p:nvGrpSpPr>
        <p:grpSpPr>
          <a:xfrm rot="5400000">
            <a:off x="7263261" y="1653584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94683BE-06FC-9DE3-8EAC-BA344CA9ACF8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2E61D8-CCB2-9C5A-15A9-BF5C2D2AB70A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A06C4FB-9B29-50AB-4853-B1F297164FD5}"/>
              </a:ext>
            </a:extLst>
          </p:cNvPr>
          <p:cNvSpPr txBox="1"/>
          <p:nvPr/>
        </p:nvSpPr>
        <p:spPr>
          <a:xfrm>
            <a:off x="2950156" y="2208579"/>
            <a:ext cx="164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Node features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B82EED-36F3-10DD-CAAA-0C3E09A5E0A3}"/>
              </a:ext>
            </a:extLst>
          </p:cNvPr>
          <p:cNvSpPr txBox="1"/>
          <p:nvPr/>
        </p:nvSpPr>
        <p:spPr>
          <a:xfrm>
            <a:off x="6572861" y="2143827"/>
            <a:ext cx="164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Edge features</a:t>
            </a:r>
          </a:p>
        </p:txBody>
      </p:sp>
      <p:pic>
        <p:nvPicPr>
          <p:cNvPr id="21" name="Picture 20" descr="A group of black letters&#10;&#10;AI-generated content may be incorrect.">
            <a:extLst>
              <a:ext uri="{FF2B5EF4-FFF2-40B4-BE49-F238E27FC236}">
                <a16:creationId xmlns:a16="http://schemas.microsoft.com/office/drawing/2014/main" id="{80AC7FC6-CF85-1DA0-3FA7-12409966E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225" y="2538306"/>
            <a:ext cx="1270691" cy="680088"/>
          </a:xfrm>
          <a:prstGeom prst="rect">
            <a:avLst/>
          </a:prstGeom>
        </p:spPr>
      </p:pic>
      <p:pic>
        <p:nvPicPr>
          <p:cNvPr id="22" name="Picture 21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86889362-62E5-677D-8CB1-B85ABAEDE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585" y="2513159"/>
            <a:ext cx="1121690" cy="759298"/>
          </a:xfrm>
          <a:prstGeom prst="rect">
            <a:avLst/>
          </a:prstGeom>
        </p:spPr>
      </p:pic>
      <p:pic>
        <p:nvPicPr>
          <p:cNvPr id="24" name="Picture 2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199E9DBB-3C51-5039-A3B2-34B17CC75DE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746"/>
          <a:stretch>
            <a:fillRect/>
          </a:stretch>
        </p:blipFill>
        <p:spPr>
          <a:xfrm>
            <a:off x="3350309" y="2664942"/>
            <a:ext cx="928497" cy="55399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C2BE533-44AE-8F0E-3E77-CE4E54FA111C}"/>
              </a:ext>
            </a:extLst>
          </p:cNvPr>
          <p:cNvSpPr txBox="1"/>
          <p:nvPr/>
        </p:nvSpPr>
        <p:spPr>
          <a:xfrm>
            <a:off x="3237895" y="3596882"/>
            <a:ext cx="3890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We produce convolutional filters by taking products of the edge features.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B971458-00D5-726D-7564-E881F722F8A1}"/>
              </a:ext>
            </a:extLst>
          </p:cNvPr>
          <p:cNvSpPr/>
          <p:nvPr/>
        </p:nvSpPr>
        <p:spPr>
          <a:xfrm>
            <a:off x="2497516" y="3691447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</a:p>
        </p:txBody>
      </p:sp>
      <p:pic>
        <p:nvPicPr>
          <p:cNvPr id="36" name="Picture 35" descr="A black math equation&#10;&#10;AI-generated content may be incorrect.">
            <a:extLst>
              <a:ext uri="{FF2B5EF4-FFF2-40B4-BE49-F238E27FC236}">
                <a16:creationId xmlns:a16="http://schemas.microsoft.com/office/drawing/2014/main" id="{DE59E694-03D7-10B0-822D-88523BE47E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8275" y="3493913"/>
            <a:ext cx="28956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472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1EAEC7-5438-C8A6-216E-804A740B0233}"/>
              </a:ext>
            </a:extLst>
          </p:cNvPr>
          <p:cNvSpPr txBox="1"/>
          <p:nvPr/>
        </p:nvSpPr>
        <p:spPr>
          <a:xfrm>
            <a:off x="2655294" y="188538"/>
            <a:ext cx="6881412" cy="86177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571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Graph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4487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875FA-000D-F42C-F822-3DA900D65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9F4E30-9DAC-CF3C-4AC2-7D2A79F8260E}"/>
              </a:ext>
            </a:extLst>
          </p:cNvPr>
          <p:cNvSpPr txBox="1"/>
          <p:nvPr/>
        </p:nvSpPr>
        <p:spPr>
          <a:xfrm>
            <a:off x="1938969" y="166507"/>
            <a:ext cx="8314062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Equivariant Graph Neural Networks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2BABF-3EB6-6AA5-F591-0D66CDC944A1}"/>
              </a:ext>
            </a:extLst>
          </p:cNvPr>
          <p:cNvSpPr txBox="1"/>
          <p:nvPr/>
        </p:nvSpPr>
        <p:spPr>
          <a:xfrm>
            <a:off x="934597" y="1013552"/>
            <a:ext cx="103228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i="1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do equivariant GNNs (NequIP) actually work?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6323C96-3B63-3A95-D981-45BBE699376B}"/>
              </a:ext>
            </a:extLst>
          </p:cNvPr>
          <p:cNvGrpSpPr/>
          <p:nvPr/>
        </p:nvGrpSpPr>
        <p:grpSpPr>
          <a:xfrm rot="5400000">
            <a:off x="3643094" y="1367003"/>
            <a:ext cx="261232" cy="1177572"/>
            <a:chOff x="6378767" y="3170063"/>
            <a:chExt cx="488414" cy="18679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6313D6-32A3-C26E-9B96-BB15ED1E1429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BEA2BE8-1988-45C7-4203-7DBC59A10F2C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23CF9CB-1F62-218F-5A99-4D58C321D344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F3401DC-5D3B-52BC-0762-3C66E4FDC063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1B159BD-5B96-7278-5F1B-F294022AA907}"/>
              </a:ext>
            </a:extLst>
          </p:cNvPr>
          <p:cNvGrpSpPr/>
          <p:nvPr/>
        </p:nvGrpSpPr>
        <p:grpSpPr>
          <a:xfrm rot="5400000">
            <a:off x="7263261" y="1653584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EC2F7B6-73FC-6BC9-FB27-7A02456E12B0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21D63B-D32C-8B8A-AA16-BF429040BB85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091F0BB-CBFA-8294-A823-79213386FB21}"/>
              </a:ext>
            </a:extLst>
          </p:cNvPr>
          <p:cNvSpPr txBox="1"/>
          <p:nvPr/>
        </p:nvSpPr>
        <p:spPr>
          <a:xfrm>
            <a:off x="2950156" y="2208579"/>
            <a:ext cx="164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Node features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24858F-1E29-8683-14C0-48469FAC15EA}"/>
              </a:ext>
            </a:extLst>
          </p:cNvPr>
          <p:cNvSpPr txBox="1"/>
          <p:nvPr/>
        </p:nvSpPr>
        <p:spPr>
          <a:xfrm>
            <a:off x="6572861" y="2143827"/>
            <a:ext cx="164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Edge features</a:t>
            </a:r>
          </a:p>
        </p:txBody>
      </p:sp>
      <p:pic>
        <p:nvPicPr>
          <p:cNvPr id="21" name="Picture 20" descr="A group of black letters&#10;&#10;AI-generated content may be incorrect.">
            <a:extLst>
              <a:ext uri="{FF2B5EF4-FFF2-40B4-BE49-F238E27FC236}">
                <a16:creationId xmlns:a16="http://schemas.microsoft.com/office/drawing/2014/main" id="{A3856EF9-59EA-9ADD-FFC7-6E9C22233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225" y="2538306"/>
            <a:ext cx="1270691" cy="680088"/>
          </a:xfrm>
          <a:prstGeom prst="rect">
            <a:avLst/>
          </a:prstGeom>
        </p:spPr>
      </p:pic>
      <p:pic>
        <p:nvPicPr>
          <p:cNvPr id="22" name="Picture 21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A6F170D5-089D-4D08-B371-84DD5CD9C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585" y="2513159"/>
            <a:ext cx="1121690" cy="759298"/>
          </a:xfrm>
          <a:prstGeom prst="rect">
            <a:avLst/>
          </a:prstGeom>
        </p:spPr>
      </p:pic>
      <p:pic>
        <p:nvPicPr>
          <p:cNvPr id="24" name="Picture 2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F9C1DC1C-5081-A074-1333-D6B7A65A5A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746"/>
          <a:stretch>
            <a:fillRect/>
          </a:stretch>
        </p:blipFill>
        <p:spPr>
          <a:xfrm>
            <a:off x="3350309" y="2664942"/>
            <a:ext cx="928497" cy="55399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011CC08-20D5-DB56-DD12-F61646757B25}"/>
              </a:ext>
            </a:extLst>
          </p:cNvPr>
          <p:cNvSpPr txBox="1"/>
          <p:nvPr/>
        </p:nvSpPr>
        <p:spPr>
          <a:xfrm>
            <a:off x="3237895" y="3596882"/>
            <a:ext cx="3890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We produce convolutional filters by taking products of the edge features.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C6D28C3-EBCB-8EA9-D846-C32E70BAA65D}"/>
              </a:ext>
            </a:extLst>
          </p:cNvPr>
          <p:cNvSpPr/>
          <p:nvPr/>
        </p:nvSpPr>
        <p:spPr>
          <a:xfrm>
            <a:off x="2497516" y="3691447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</a:p>
        </p:txBody>
      </p:sp>
      <p:pic>
        <p:nvPicPr>
          <p:cNvPr id="36" name="Picture 35" descr="A black math equation&#10;&#10;AI-generated content may be incorrect.">
            <a:extLst>
              <a:ext uri="{FF2B5EF4-FFF2-40B4-BE49-F238E27FC236}">
                <a16:creationId xmlns:a16="http://schemas.microsoft.com/office/drawing/2014/main" id="{C71184D0-4CF7-7645-650A-F5A6DED1EA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8275" y="3493913"/>
            <a:ext cx="2895600" cy="749300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C8D9302B-71E6-E241-3B43-253B0C2EE06B}"/>
              </a:ext>
            </a:extLst>
          </p:cNvPr>
          <p:cNvSpPr/>
          <p:nvPr/>
        </p:nvSpPr>
        <p:spPr>
          <a:xfrm>
            <a:off x="2497516" y="4701808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E01FCCE-79E1-EF14-0357-54AA835935E1}"/>
              </a:ext>
            </a:extLst>
          </p:cNvPr>
          <p:cNvSpPr txBox="1"/>
          <p:nvPr/>
        </p:nvSpPr>
        <p:spPr>
          <a:xfrm>
            <a:off x="3119507" y="4621155"/>
            <a:ext cx="4398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We combine node features and convolutional filters using </a:t>
            </a:r>
            <a:r>
              <a:rPr lang="en-US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tensor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en-US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products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61189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1332F-F62A-6407-822F-71A1CA636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7D8289-2B45-F660-94C9-627E33E61A73}"/>
              </a:ext>
            </a:extLst>
          </p:cNvPr>
          <p:cNvSpPr txBox="1"/>
          <p:nvPr/>
        </p:nvSpPr>
        <p:spPr>
          <a:xfrm>
            <a:off x="1938969" y="166507"/>
            <a:ext cx="8314062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Equivariant Graph Neural Networks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9A99B4-97F5-6AF1-872C-57D2B51C06C7}"/>
              </a:ext>
            </a:extLst>
          </p:cNvPr>
          <p:cNvSpPr txBox="1"/>
          <p:nvPr/>
        </p:nvSpPr>
        <p:spPr>
          <a:xfrm>
            <a:off x="934597" y="1013552"/>
            <a:ext cx="103228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i="1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do equivariant GNNs (NequIP) actually work?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FD73517-CCB1-013A-E09B-4E7808D9651A}"/>
              </a:ext>
            </a:extLst>
          </p:cNvPr>
          <p:cNvGrpSpPr/>
          <p:nvPr/>
        </p:nvGrpSpPr>
        <p:grpSpPr>
          <a:xfrm rot="5400000">
            <a:off x="3643094" y="1367003"/>
            <a:ext cx="261232" cy="1177572"/>
            <a:chOff x="6378767" y="3170063"/>
            <a:chExt cx="488414" cy="18679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1E06433-9A0F-9535-D36C-8B4974EF050B}"/>
                </a:ext>
              </a:extLst>
            </p:cNvPr>
            <p:cNvSpPr/>
            <p:nvPr/>
          </p:nvSpPr>
          <p:spPr>
            <a:xfrm>
              <a:off x="6378767" y="317006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0DEB6AE-FD6F-896B-DEC2-0C835469DBDC}"/>
                </a:ext>
              </a:extLst>
            </p:cNvPr>
            <p:cNvSpPr/>
            <p:nvPr/>
          </p:nvSpPr>
          <p:spPr>
            <a:xfrm>
              <a:off x="6378767" y="3641033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45420BE-4F38-BAFB-BB27-D71055786656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0D5D907-7C78-2597-B1F0-7AAC0894DBCE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solidFill>
              <a:srgbClr val="FFD0C9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037A9FA-8EDA-F804-8EB8-CD6EB2A161EB}"/>
              </a:ext>
            </a:extLst>
          </p:cNvPr>
          <p:cNvGrpSpPr/>
          <p:nvPr/>
        </p:nvGrpSpPr>
        <p:grpSpPr>
          <a:xfrm rot="5400000">
            <a:off x="7263261" y="1653584"/>
            <a:ext cx="259743" cy="499430"/>
            <a:chOff x="6378767" y="4101591"/>
            <a:chExt cx="488414" cy="936432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6FF04DA-DC63-2411-2AFB-A443B6321DA2}"/>
                </a:ext>
              </a:extLst>
            </p:cNvPr>
            <p:cNvSpPr/>
            <p:nvPr/>
          </p:nvSpPr>
          <p:spPr>
            <a:xfrm>
              <a:off x="6378767" y="4101591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DDF49D-8E28-848B-6C49-480DE8AA8667}"/>
                </a:ext>
              </a:extLst>
            </p:cNvPr>
            <p:cNvSpPr/>
            <p:nvPr/>
          </p:nvSpPr>
          <p:spPr>
            <a:xfrm>
              <a:off x="6378767" y="4569807"/>
              <a:ext cx="488414" cy="468216"/>
            </a:xfrm>
            <a:prstGeom prst="rect">
              <a:avLst/>
            </a:prstGeom>
            <a:grp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7556D6B-E498-1774-2B8F-B5852317EF97}"/>
              </a:ext>
            </a:extLst>
          </p:cNvPr>
          <p:cNvSpPr txBox="1"/>
          <p:nvPr/>
        </p:nvSpPr>
        <p:spPr>
          <a:xfrm>
            <a:off x="2950156" y="2208579"/>
            <a:ext cx="164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Node features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D6D9F5-A92E-0D27-C017-F1FF1C6655AA}"/>
              </a:ext>
            </a:extLst>
          </p:cNvPr>
          <p:cNvSpPr txBox="1"/>
          <p:nvPr/>
        </p:nvSpPr>
        <p:spPr>
          <a:xfrm>
            <a:off x="6572861" y="2143827"/>
            <a:ext cx="164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Edge features</a:t>
            </a:r>
          </a:p>
        </p:txBody>
      </p:sp>
      <p:pic>
        <p:nvPicPr>
          <p:cNvPr id="21" name="Picture 20" descr="A group of black letters&#10;&#10;AI-generated content may be incorrect.">
            <a:extLst>
              <a:ext uri="{FF2B5EF4-FFF2-40B4-BE49-F238E27FC236}">
                <a16:creationId xmlns:a16="http://schemas.microsoft.com/office/drawing/2014/main" id="{E49F8310-1156-9359-6A92-94E84BE88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225" y="2538306"/>
            <a:ext cx="1270691" cy="680088"/>
          </a:xfrm>
          <a:prstGeom prst="rect">
            <a:avLst/>
          </a:prstGeom>
        </p:spPr>
      </p:pic>
      <p:pic>
        <p:nvPicPr>
          <p:cNvPr id="22" name="Picture 21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CDF995DA-122B-3BCC-3177-87CF69CE4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585" y="2513159"/>
            <a:ext cx="1121690" cy="759298"/>
          </a:xfrm>
          <a:prstGeom prst="rect">
            <a:avLst/>
          </a:prstGeom>
        </p:spPr>
      </p:pic>
      <p:pic>
        <p:nvPicPr>
          <p:cNvPr id="24" name="Picture 2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501FF77D-58C4-AF18-0D76-A0BEF9160B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746"/>
          <a:stretch>
            <a:fillRect/>
          </a:stretch>
        </p:blipFill>
        <p:spPr>
          <a:xfrm>
            <a:off x="3350309" y="2664942"/>
            <a:ext cx="928497" cy="55399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ACC5ED1-777A-F357-330B-0B54D544B193}"/>
              </a:ext>
            </a:extLst>
          </p:cNvPr>
          <p:cNvSpPr txBox="1"/>
          <p:nvPr/>
        </p:nvSpPr>
        <p:spPr>
          <a:xfrm>
            <a:off x="3237895" y="3596882"/>
            <a:ext cx="3890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We produce convolutional filters by taking products of the edge features.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B34C732-2D6E-993F-3BF8-0BF4FCB1D894}"/>
              </a:ext>
            </a:extLst>
          </p:cNvPr>
          <p:cNvSpPr/>
          <p:nvPr/>
        </p:nvSpPr>
        <p:spPr>
          <a:xfrm>
            <a:off x="2497516" y="3691447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</a:p>
        </p:txBody>
      </p:sp>
      <p:pic>
        <p:nvPicPr>
          <p:cNvPr id="36" name="Picture 35" descr="A black math equation&#10;&#10;AI-generated content may be incorrect.">
            <a:extLst>
              <a:ext uri="{FF2B5EF4-FFF2-40B4-BE49-F238E27FC236}">
                <a16:creationId xmlns:a16="http://schemas.microsoft.com/office/drawing/2014/main" id="{E2B06DEA-F150-9E65-679C-DB77019957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8275" y="3493913"/>
            <a:ext cx="2895600" cy="749300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B3E9E90B-B263-AA66-8B45-C8E10A082A7B}"/>
              </a:ext>
            </a:extLst>
          </p:cNvPr>
          <p:cNvSpPr/>
          <p:nvPr/>
        </p:nvSpPr>
        <p:spPr>
          <a:xfrm>
            <a:off x="2497516" y="4481329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79600E-C709-E77A-3C65-80EB4B57F62B}"/>
              </a:ext>
            </a:extLst>
          </p:cNvPr>
          <p:cNvSpPr txBox="1"/>
          <p:nvPr/>
        </p:nvSpPr>
        <p:spPr>
          <a:xfrm>
            <a:off x="3119507" y="4400676"/>
            <a:ext cx="4398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We combine node features and convolutional filters using </a:t>
            </a:r>
            <a:r>
              <a:rPr lang="en-US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tensor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en-US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products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pic>
        <p:nvPicPr>
          <p:cNvPr id="15" name="Picture 14" descr="A mathematical symbols and formulas&#10;&#10;AI-generated content may be incorrect.">
            <a:extLst>
              <a:ext uri="{FF2B5EF4-FFF2-40B4-BE49-F238E27FC236}">
                <a16:creationId xmlns:a16="http://schemas.microsoft.com/office/drawing/2014/main" id="{75BD75A5-37F3-DAB8-11AE-0ECC1DCC89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5475" y="5160402"/>
            <a:ext cx="75184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3253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AFF07-F730-AABC-275F-C864229CC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EEDC36-E6D8-AC83-61D1-7F31F6C20A9A}"/>
              </a:ext>
            </a:extLst>
          </p:cNvPr>
          <p:cNvSpPr txBox="1"/>
          <p:nvPr/>
        </p:nvSpPr>
        <p:spPr>
          <a:xfrm>
            <a:off x="1938969" y="166507"/>
            <a:ext cx="8314062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Equivariant Graph Neural Networks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99BD94-6765-6FC7-6D64-7A23D90C9E8A}"/>
              </a:ext>
            </a:extLst>
          </p:cNvPr>
          <p:cNvSpPr txBox="1"/>
          <p:nvPr/>
        </p:nvSpPr>
        <p:spPr>
          <a:xfrm>
            <a:off x="934597" y="1013552"/>
            <a:ext cx="103228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i="1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do equivariant GNNs (NequIP) actually work?</a:t>
            </a:r>
          </a:p>
        </p:txBody>
      </p:sp>
      <p:pic>
        <p:nvPicPr>
          <p:cNvPr id="5" name="Picture 4" descr="A diagram of a network&#10;&#10;AI-generated content may be incorrect.">
            <a:extLst>
              <a:ext uri="{FF2B5EF4-FFF2-40B4-BE49-F238E27FC236}">
                <a16:creationId xmlns:a16="http://schemas.microsoft.com/office/drawing/2014/main" id="{958E34BA-40C9-87E4-E28A-616ADA061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254" y="1567550"/>
            <a:ext cx="4707492" cy="493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615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04512-070D-0EDF-D932-1B942816E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FF8289-963E-0143-B598-40BB0EF78F53}"/>
              </a:ext>
            </a:extLst>
          </p:cNvPr>
          <p:cNvSpPr txBox="1"/>
          <p:nvPr/>
        </p:nvSpPr>
        <p:spPr>
          <a:xfrm>
            <a:off x="1938969" y="166507"/>
            <a:ext cx="8314062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Equivariant Graph Neural Networks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1C07F1-57CE-61B8-0E47-D58D56C90C9D}"/>
              </a:ext>
            </a:extLst>
          </p:cNvPr>
          <p:cNvSpPr txBox="1"/>
          <p:nvPr/>
        </p:nvSpPr>
        <p:spPr>
          <a:xfrm>
            <a:off x="934597" y="1013552"/>
            <a:ext cx="103228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i="1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do equivariant GNNs (NequIP) actually work?</a:t>
            </a:r>
          </a:p>
        </p:txBody>
      </p:sp>
      <p:pic>
        <p:nvPicPr>
          <p:cNvPr id="17" name="Picture 16" descr="A diagram of a diagram&#10;&#10;AI-generated content may be incorrect.">
            <a:extLst>
              <a:ext uri="{FF2B5EF4-FFF2-40B4-BE49-F238E27FC236}">
                <a16:creationId xmlns:a16="http://schemas.microsoft.com/office/drawing/2014/main" id="{3FF55DEF-52C7-1FAF-A5B1-EA2E29EEA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14" y="1706709"/>
            <a:ext cx="11926986" cy="472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4730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2976A0-02D3-8534-F21E-A74D62D6C552}"/>
              </a:ext>
            </a:extLst>
          </p:cNvPr>
          <p:cNvSpPr txBox="1"/>
          <p:nvPr/>
        </p:nvSpPr>
        <p:spPr>
          <a:xfrm>
            <a:off x="1165952" y="3075057"/>
            <a:ext cx="9860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Discussion and Questions?</a:t>
            </a:r>
          </a:p>
        </p:txBody>
      </p:sp>
    </p:spTree>
    <p:extLst>
      <p:ext uri="{BB962C8B-B14F-4D97-AF65-F5344CB8AC3E}">
        <p14:creationId xmlns:p14="http://schemas.microsoft.com/office/powerpoint/2010/main" val="4286287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0ED00-6741-2AB5-AC60-4AF6E77D0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9257A3-D1AE-0611-3AEE-F3CD0F473993}"/>
              </a:ext>
            </a:extLst>
          </p:cNvPr>
          <p:cNvSpPr txBox="1"/>
          <p:nvPr/>
        </p:nvSpPr>
        <p:spPr>
          <a:xfrm>
            <a:off x="2655294" y="188538"/>
            <a:ext cx="6881412" cy="86177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571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Graph Neural Networks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D42130-4993-F950-AAD8-9F1C2123E63C}"/>
              </a:ext>
            </a:extLst>
          </p:cNvPr>
          <p:cNvSpPr txBox="1"/>
          <p:nvPr/>
        </p:nvSpPr>
        <p:spPr>
          <a:xfrm>
            <a:off x="1806766" y="1222872"/>
            <a:ext cx="85784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Purpose</a:t>
            </a:r>
            <a:r>
              <a:rPr lang="en-US" sz="3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A solution to arbitrary representations of local atomic environments</a:t>
            </a:r>
            <a:r>
              <a:rPr lang="en-US" sz="3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7167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B2BA7-9199-7BCC-BF82-807E715DF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5B437F-08AA-FFEC-D1F4-D6D24270F236}"/>
              </a:ext>
            </a:extLst>
          </p:cNvPr>
          <p:cNvSpPr txBox="1"/>
          <p:nvPr/>
        </p:nvSpPr>
        <p:spPr>
          <a:xfrm>
            <a:off x="2655294" y="188538"/>
            <a:ext cx="6881412" cy="86177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571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Graph Neural Networks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B4307C-73B4-1D53-4F76-B0B2C05EA3A4}"/>
              </a:ext>
            </a:extLst>
          </p:cNvPr>
          <p:cNvSpPr txBox="1"/>
          <p:nvPr/>
        </p:nvSpPr>
        <p:spPr>
          <a:xfrm>
            <a:off x="1806766" y="1222872"/>
            <a:ext cx="85784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Purpose</a:t>
            </a:r>
            <a:r>
              <a:rPr lang="en-US" sz="3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A solution to arbitrary representations of local atomic environments</a:t>
            </a:r>
            <a:r>
              <a:rPr lang="en-US" sz="3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977612D-57C0-BA12-D369-11C865616046}"/>
              </a:ext>
            </a:extLst>
          </p:cNvPr>
          <p:cNvSpPr/>
          <p:nvPr/>
        </p:nvSpPr>
        <p:spPr>
          <a:xfrm>
            <a:off x="1729648" y="2734938"/>
            <a:ext cx="484742" cy="4627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68E85F3-1814-FFC6-A7D8-F3409ACE3893}"/>
              </a:ext>
            </a:extLst>
          </p:cNvPr>
          <p:cNvSpPr/>
          <p:nvPr/>
        </p:nvSpPr>
        <p:spPr>
          <a:xfrm>
            <a:off x="2897665" y="3197646"/>
            <a:ext cx="484742" cy="4627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F6022B4-4E0A-858D-06CE-2BD04F7BCF1D}"/>
              </a:ext>
            </a:extLst>
          </p:cNvPr>
          <p:cNvSpPr/>
          <p:nvPr/>
        </p:nvSpPr>
        <p:spPr>
          <a:xfrm>
            <a:off x="1972019" y="3687895"/>
            <a:ext cx="484742" cy="4627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0EE5A10-03D5-2CBE-F24C-F10E2D26E489}"/>
              </a:ext>
            </a:extLst>
          </p:cNvPr>
          <p:cNvSpPr/>
          <p:nvPr/>
        </p:nvSpPr>
        <p:spPr>
          <a:xfrm>
            <a:off x="2897665" y="4242412"/>
            <a:ext cx="484742" cy="4627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A4090D-3DB4-DC5A-769E-C52D1F202E64}"/>
              </a:ext>
            </a:extLst>
          </p:cNvPr>
          <p:cNvSpPr/>
          <p:nvPr/>
        </p:nvSpPr>
        <p:spPr>
          <a:xfrm>
            <a:off x="1344173" y="4473766"/>
            <a:ext cx="484742" cy="4627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428AEEA-C677-3E53-3972-6970C8CE8A0B}"/>
              </a:ext>
            </a:extLst>
          </p:cNvPr>
          <p:cNvSpPr/>
          <p:nvPr/>
        </p:nvSpPr>
        <p:spPr>
          <a:xfrm>
            <a:off x="2291508" y="4846503"/>
            <a:ext cx="484742" cy="4627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FCD6B9-1DE4-B960-8254-09A39626DF89}"/>
              </a:ext>
            </a:extLst>
          </p:cNvPr>
          <p:cNvSpPr/>
          <p:nvPr/>
        </p:nvSpPr>
        <p:spPr>
          <a:xfrm>
            <a:off x="3710848" y="3687895"/>
            <a:ext cx="484742" cy="4627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368C2B0-18C2-5797-87BD-69C7AF7EF5BE}"/>
              </a:ext>
            </a:extLst>
          </p:cNvPr>
          <p:cNvSpPr/>
          <p:nvPr/>
        </p:nvSpPr>
        <p:spPr>
          <a:xfrm>
            <a:off x="3598843" y="5077857"/>
            <a:ext cx="484742" cy="4627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0656A21-9EF6-6F80-F159-17AB3B5852D6}"/>
              </a:ext>
            </a:extLst>
          </p:cNvPr>
          <p:cNvSpPr/>
          <p:nvPr/>
        </p:nvSpPr>
        <p:spPr>
          <a:xfrm>
            <a:off x="1002536" y="3372998"/>
            <a:ext cx="484742" cy="4627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74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D72DA-CF82-5F03-A5D5-F8079B224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A1363F-09B1-89F9-3C0D-1F82EC40AC9A}"/>
              </a:ext>
            </a:extLst>
          </p:cNvPr>
          <p:cNvSpPr txBox="1"/>
          <p:nvPr/>
        </p:nvSpPr>
        <p:spPr>
          <a:xfrm>
            <a:off x="2655294" y="188538"/>
            <a:ext cx="6881412" cy="86177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571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Graph Neural Networks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62C7AF-F442-89C4-AFBF-28A1ADB59471}"/>
              </a:ext>
            </a:extLst>
          </p:cNvPr>
          <p:cNvSpPr txBox="1"/>
          <p:nvPr/>
        </p:nvSpPr>
        <p:spPr>
          <a:xfrm>
            <a:off x="1806766" y="1222872"/>
            <a:ext cx="85784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Purpose</a:t>
            </a:r>
            <a:r>
              <a:rPr lang="en-US" sz="3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A solution to arbitrary representations of local atomic environments</a:t>
            </a:r>
            <a:r>
              <a:rPr lang="en-US" sz="3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4B0F02E-E0BA-5CCF-99E4-C6DD9E99524B}"/>
              </a:ext>
            </a:extLst>
          </p:cNvPr>
          <p:cNvSpPr/>
          <p:nvPr/>
        </p:nvSpPr>
        <p:spPr>
          <a:xfrm>
            <a:off x="1740665" y="2734938"/>
            <a:ext cx="484742" cy="4627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571F942-3446-A6AD-A860-5778325EEE38}"/>
              </a:ext>
            </a:extLst>
          </p:cNvPr>
          <p:cNvSpPr/>
          <p:nvPr/>
        </p:nvSpPr>
        <p:spPr>
          <a:xfrm>
            <a:off x="2908682" y="3197646"/>
            <a:ext cx="484742" cy="4627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EDF5C33-3B92-B7F0-7DA5-81519545689E}"/>
              </a:ext>
            </a:extLst>
          </p:cNvPr>
          <p:cNvSpPr/>
          <p:nvPr/>
        </p:nvSpPr>
        <p:spPr>
          <a:xfrm>
            <a:off x="1983036" y="3687895"/>
            <a:ext cx="484742" cy="462708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AAD053E-F3A5-13EC-58FD-5AB0BC6F4354}"/>
              </a:ext>
            </a:extLst>
          </p:cNvPr>
          <p:cNvSpPr/>
          <p:nvPr/>
        </p:nvSpPr>
        <p:spPr>
          <a:xfrm>
            <a:off x="2908682" y="4242412"/>
            <a:ext cx="484742" cy="4627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A38EA1D-7CC3-306E-D09A-607CFB6359AC}"/>
              </a:ext>
            </a:extLst>
          </p:cNvPr>
          <p:cNvSpPr/>
          <p:nvPr/>
        </p:nvSpPr>
        <p:spPr>
          <a:xfrm>
            <a:off x="1355190" y="4473766"/>
            <a:ext cx="484742" cy="4627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F7AC31-5024-D134-AD5D-505ADEE5598F}"/>
              </a:ext>
            </a:extLst>
          </p:cNvPr>
          <p:cNvSpPr/>
          <p:nvPr/>
        </p:nvSpPr>
        <p:spPr>
          <a:xfrm>
            <a:off x="2302525" y="4846503"/>
            <a:ext cx="484742" cy="4627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C13F8E9-2DE6-F0AC-CA2C-9129A99D9779}"/>
              </a:ext>
            </a:extLst>
          </p:cNvPr>
          <p:cNvSpPr/>
          <p:nvPr/>
        </p:nvSpPr>
        <p:spPr>
          <a:xfrm>
            <a:off x="3721865" y="3687895"/>
            <a:ext cx="484742" cy="4627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CCDB75-7759-A3DD-5FD9-537668479F91}"/>
              </a:ext>
            </a:extLst>
          </p:cNvPr>
          <p:cNvSpPr/>
          <p:nvPr/>
        </p:nvSpPr>
        <p:spPr>
          <a:xfrm>
            <a:off x="3609860" y="5077857"/>
            <a:ext cx="484742" cy="4627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E1C6970-328B-F81D-7E0D-33F3C5181496}"/>
              </a:ext>
            </a:extLst>
          </p:cNvPr>
          <p:cNvSpPr/>
          <p:nvPr/>
        </p:nvSpPr>
        <p:spPr>
          <a:xfrm>
            <a:off x="1013553" y="3372998"/>
            <a:ext cx="484742" cy="4627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74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FB6D9-4356-92CE-B4AF-A5A98CAF3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566700-E5C9-49D0-3ECD-AB08430B832E}"/>
              </a:ext>
            </a:extLst>
          </p:cNvPr>
          <p:cNvSpPr txBox="1"/>
          <p:nvPr/>
        </p:nvSpPr>
        <p:spPr>
          <a:xfrm>
            <a:off x="2655294" y="188538"/>
            <a:ext cx="6881412" cy="86177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571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Graph Neural Networks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210A02-B817-C466-B4F8-68C7E2AAE03E}"/>
              </a:ext>
            </a:extLst>
          </p:cNvPr>
          <p:cNvSpPr txBox="1"/>
          <p:nvPr/>
        </p:nvSpPr>
        <p:spPr>
          <a:xfrm>
            <a:off x="1806766" y="1222872"/>
            <a:ext cx="85784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Purpose</a:t>
            </a:r>
            <a:r>
              <a:rPr lang="en-US" sz="3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A solution to arbitrary representations of local atomic environments</a:t>
            </a:r>
            <a:r>
              <a:rPr lang="en-US" sz="3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99D697A-9377-9889-CE4B-AB40170704F1}"/>
              </a:ext>
            </a:extLst>
          </p:cNvPr>
          <p:cNvCxnSpPr/>
          <p:nvPr/>
        </p:nvCxnSpPr>
        <p:spPr>
          <a:xfrm flipH="1">
            <a:off x="1630612" y="3861410"/>
            <a:ext cx="627846" cy="78587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21E43D0-7689-B041-350D-70DAF6D94534}"/>
              </a:ext>
            </a:extLst>
          </p:cNvPr>
          <p:cNvCxnSpPr>
            <a:cxnSpLocks/>
          </p:cNvCxnSpPr>
          <p:nvPr/>
        </p:nvCxnSpPr>
        <p:spPr>
          <a:xfrm>
            <a:off x="2286172" y="3861410"/>
            <a:ext cx="291775" cy="115860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340C4D7-63A7-0701-1F14-EBFC41DB8435}"/>
              </a:ext>
            </a:extLst>
          </p:cNvPr>
          <p:cNvCxnSpPr>
            <a:cxnSpLocks/>
          </p:cNvCxnSpPr>
          <p:nvPr/>
        </p:nvCxnSpPr>
        <p:spPr>
          <a:xfrm>
            <a:off x="2286172" y="3861410"/>
            <a:ext cx="897932" cy="554517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F4918D8-A22F-B7A6-EB5E-DED2C5D9E65A}"/>
              </a:ext>
            </a:extLst>
          </p:cNvPr>
          <p:cNvCxnSpPr>
            <a:cxnSpLocks/>
          </p:cNvCxnSpPr>
          <p:nvPr/>
        </p:nvCxnSpPr>
        <p:spPr>
          <a:xfrm flipH="1">
            <a:off x="2258458" y="3372073"/>
            <a:ext cx="876471" cy="489337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54B3C15-4495-D31C-4E0D-79814A2C7BF2}"/>
              </a:ext>
            </a:extLst>
          </p:cNvPr>
          <p:cNvCxnSpPr>
            <a:cxnSpLocks/>
          </p:cNvCxnSpPr>
          <p:nvPr/>
        </p:nvCxnSpPr>
        <p:spPr>
          <a:xfrm>
            <a:off x="2016087" y="2915566"/>
            <a:ext cx="242371" cy="91830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ADAF320-6115-B520-DA26-FE57B427DEFA}"/>
              </a:ext>
            </a:extLst>
          </p:cNvPr>
          <p:cNvCxnSpPr>
            <a:cxnSpLocks/>
          </p:cNvCxnSpPr>
          <p:nvPr/>
        </p:nvCxnSpPr>
        <p:spPr>
          <a:xfrm>
            <a:off x="1310893" y="3522411"/>
            <a:ext cx="972152" cy="338999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FAC5C9B-C493-04F2-E38F-EDEDFB94F855}"/>
              </a:ext>
            </a:extLst>
          </p:cNvPr>
          <p:cNvCxnSpPr>
            <a:cxnSpLocks/>
          </p:cNvCxnSpPr>
          <p:nvPr/>
        </p:nvCxnSpPr>
        <p:spPr>
          <a:xfrm>
            <a:off x="1310893" y="3576234"/>
            <a:ext cx="366454" cy="1071047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4F54FA4-EFCD-87FC-D646-588CC0241D5C}"/>
              </a:ext>
            </a:extLst>
          </p:cNvPr>
          <p:cNvCxnSpPr>
            <a:cxnSpLocks/>
          </p:cNvCxnSpPr>
          <p:nvPr/>
        </p:nvCxnSpPr>
        <p:spPr>
          <a:xfrm flipH="1">
            <a:off x="1297438" y="2915566"/>
            <a:ext cx="718649" cy="61625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509EE39-8989-EBB8-A177-A9D3BF6FD0EB}"/>
              </a:ext>
            </a:extLst>
          </p:cNvPr>
          <p:cNvCxnSpPr>
            <a:cxnSpLocks/>
          </p:cNvCxnSpPr>
          <p:nvPr/>
        </p:nvCxnSpPr>
        <p:spPr>
          <a:xfrm flipH="1">
            <a:off x="1307766" y="3364160"/>
            <a:ext cx="1876338" cy="18235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22F9E85-9FEC-E6BF-FA77-6D222B09032D}"/>
              </a:ext>
            </a:extLst>
          </p:cNvPr>
          <p:cNvCxnSpPr>
            <a:cxnSpLocks/>
          </p:cNvCxnSpPr>
          <p:nvPr/>
        </p:nvCxnSpPr>
        <p:spPr>
          <a:xfrm flipH="1" flipV="1">
            <a:off x="1332583" y="3553110"/>
            <a:ext cx="1851521" cy="862817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2737592-ADC1-E7C5-EE84-4FA83745D65B}"/>
              </a:ext>
            </a:extLst>
          </p:cNvPr>
          <p:cNvCxnSpPr>
            <a:cxnSpLocks/>
          </p:cNvCxnSpPr>
          <p:nvPr/>
        </p:nvCxnSpPr>
        <p:spPr>
          <a:xfrm flipH="1" flipV="1">
            <a:off x="1332583" y="3591583"/>
            <a:ext cx="1214751" cy="142843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BEBD592-EEDA-3228-31B6-4163F006C615}"/>
              </a:ext>
            </a:extLst>
          </p:cNvPr>
          <p:cNvCxnSpPr>
            <a:cxnSpLocks/>
          </p:cNvCxnSpPr>
          <p:nvPr/>
        </p:nvCxnSpPr>
        <p:spPr>
          <a:xfrm flipH="1" flipV="1">
            <a:off x="1650967" y="4670405"/>
            <a:ext cx="896367" cy="3496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D2A9896-9913-4F4D-F301-AAA1BD218236}"/>
              </a:ext>
            </a:extLst>
          </p:cNvPr>
          <p:cNvCxnSpPr>
            <a:cxnSpLocks/>
          </p:cNvCxnSpPr>
          <p:nvPr/>
        </p:nvCxnSpPr>
        <p:spPr>
          <a:xfrm flipH="1">
            <a:off x="1650967" y="4415927"/>
            <a:ext cx="1531572" cy="24152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8C2D1BB-FCE2-DC54-0A6A-C44B3621ECC2}"/>
              </a:ext>
            </a:extLst>
          </p:cNvPr>
          <p:cNvCxnSpPr>
            <a:cxnSpLocks/>
          </p:cNvCxnSpPr>
          <p:nvPr/>
        </p:nvCxnSpPr>
        <p:spPr>
          <a:xfrm flipH="1">
            <a:off x="1650967" y="3371161"/>
            <a:ext cx="1483962" cy="131459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590CB86-E2A0-D550-DF85-AEF36263129A}"/>
              </a:ext>
            </a:extLst>
          </p:cNvPr>
          <p:cNvCxnSpPr>
            <a:cxnSpLocks/>
          </p:cNvCxnSpPr>
          <p:nvPr/>
        </p:nvCxnSpPr>
        <p:spPr>
          <a:xfrm flipH="1">
            <a:off x="1656762" y="2915566"/>
            <a:ext cx="369653" cy="174467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5F62C62-4E7E-EA62-7C14-60955AD6B896}"/>
              </a:ext>
            </a:extLst>
          </p:cNvPr>
          <p:cNvCxnSpPr>
            <a:cxnSpLocks/>
          </p:cNvCxnSpPr>
          <p:nvPr/>
        </p:nvCxnSpPr>
        <p:spPr>
          <a:xfrm flipH="1">
            <a:off x="2561770" y="4415927"/>
            <a:ext cx="600873" cy="618949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ED11AC3-183E-3555-E321-26D411DEDA94}"/>
              </a:ext>
            </a:extLst>
          </p:cNvPr>
          <p:cNvCxnSpPr>
            <a:cxnSpLocks/>
          </p:cNvCxnSpPr>
          <p:nvPr/>
        </p:nvCxnSpPr>
        <p:spPr>
          <a:xfrm flipH="1">
            <a:off x="2571718" y="3404171"/>
            <a:ext cx="625257" cy="158767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92A0563-08D6-69D1-5902-02439DC85315}"/>
              </a:ext>
            </a:extLst>
          </p:cNvPr>
          <p:cNvCxnSpPr>
            <a:cxnSpLocks/>
          </p:cNvCxnSpPr>
          <p:nvPr/>
        </p:nvCxnSpPr>
        <p:spPr>
          <a:xfrm>
            <a:off x="2595673" y="4998440"/>
            <a:ext cx="1289609" cy="24183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BD87CA4-FB54-562C-29CB-D251530E69B5}"/>
              </a:ext>
            </a:extLst>
          </p:cNvPr>
          <p:cNvCxnSpPr>
            <a:cxnSpLocks/>
          </p:cNvCxnSpPr>
          <p:nvPr/>
        </p:nvCxnSpPr>
        <p:spPr>
          <a:xfrm flipV="1">
            <a:off x="3189899" y="3404171"/>
            <a:ext cx="7076" cy="100787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59756F3-6325-1301-D7C6-3D82DF24690F}"/>
              </a:ext>
            </a:extLst>
          </p:cNvPr>
          <p:cNvCxnSpPr>
            <a:cxnSpLocks/>
          </p:cNvCxnSpPr>
          <p:nvPr/>
        </p:nvCxnSpPr>
        <p:spPr>
          <a:xfrm flipH="1">
            <a:off x="3182539" y="3869676"/>
            <a:ext cx="802697" cy="54625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F20B600-C1CE-4487-6538-2F9A20F027F1}"/>
              </a:ext>
            </a:extLst>
          </p:cNvPr>
          <p:cNvCxnSpPr>
            <a:cxnSpLocks/>
          </p:cNvCxnSpPr>
          <p:nvPr/>
        </p:nvCxnSpPr>
        <p:spPr>
          <a:xfrm flipH="1" flipV="1">
            <a:off x="2015603" y="2936070"/>
            <a:ext cx="1181372" cy="457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3A4A125-823F-EAFD-2BAC-BB767F4728E3}"/>
              </a:ext>
            </a:extLst>
          </p:cNvPr>
          <p:cNvCxnSpPr>
            <a:cxnSpLocks/>
          </p:cNvCxnSpPr>
          <p:nvPr/>
        </p:nvCxnSpPr>
        <p:spPr>
          <a:xfrm flipH="1" flipV="1">
            <a:off x="3126867" y="3353151"/>
            <a:ext cx="858369" cy="47995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977FA80-C941-DA31-34DB-1A55655CF9B6}"/>
              </a:ext>
            </a:extLst>
          </p:cNvPr>
          <p:cNvCxnSpPr>
            <a:cxnSpLocks/>
          </p:cNvCxnSpPr>
          <p:nvPr/>
        </p:nvCxnSpPr>
        <p:spPr>
          <a:xfrm flipV="1">
            <a:off x="3885282" y="3859510"/>
            <a:ext cx="74081" cy="139186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180D6C7-6964-75A3-6FB1-9266C4A0E553}"/>
              </a:ext>
            </a:extLst>
          </p:cNvPr>
          <p:cNvCxnSpPr>
            <a:cxnSpLocks/>
          </p:cNvCxnSpPr>
          <p:nvPr/>
        </p:nvCxnSpPr>
        <p:spPr>
          <a:xfrm flipH="1" flipV="1">
            <a:off x="3154122" y="4419888"/>
            <a:ext cx="713026" cy="80002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4BE108D6-D5D4-F8B5-FFF2-FA53BC27B818}"/>
              </a:ext>
            </a:extLst>
          </p:cNvPr>
          <p:cNvSpPr/>
          <p:nvPr/>
        </p:nvSpPr>
        <p:spPr>
          <a:xfrm>
            <a:off x="1773716" y="2677099"/>
            <a:ext cx="484742" cy="4627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FCB35D6-106B-4E33-76DB-FD03D3BAE434}"/>
              </a:ext>
            </a:extLst>
          </p:cNvPr>
          <p:cNvSpPr/>
          <p:nvPr/>
        </p:nvSpPr>
        <p:spPr>
          <a:xfrm>
            <a:off x="2941733" y="3139807"/>
            <a:ext cx="484742" cy="4627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FD16FE3-5BD2-69C0-320C-F36A97C6B727}"/>
              </a:ext>
            </a:extLst>
          </p:cNvPr>
          <p:cNvSpPr/>
          <p:nvPr/>
        </p:nvSpPr>
        <p:spPr>
          <a:xfrm>
            <a:off x="2016087" y="3630056"/>
            <a:ext cx="484742" cy="462708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776B29-0DB5-2ACC-5E39-C2D8802E1E7E}"/>
              </a:ext>
            </a:extLst>
          </p:cNvPr>
          <p:cNvSpPr/>
          <p:nvPr/>
        </p:nvSpPr>
        <p:spPr>
          <a:xfrm>
            <a:off x="2941733" y="4184573"/>
            <a:ext cx="484742" cy="4627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74AC657-C311-6978-1B89-85C69C863821}"/>
              </a:ext>
            </a:extLst>
          </p:cNvPr>
          <p:cNvSpPr/>
          <p:nvPr/>
        </p:nvSpPr>
        <p:spPr>
          <a:xfrm>
            <a:off x="1388241" y="4415927"/>
            <a:ext cx="484742" cy="4627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DA86A19-D036-B82D-6433-041D08BDB594}"/>
              </a:ext>
            </a:extLst>
          </p:cNvPr>
          <p:cNvSpPr/>
          <p:nvPr/>
        </p:nvSpPr>
        <p:spPr>
          <a:xfrm>
            <a:off x="2335576" y="4788664"/>
            <a:ext cx="484742" cy="4627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DE6242-AABA-192E-3402-3BAF658FB394}"/>
              </a:ext>
            </a:extLst>
          </p:cNvPr>
          <p:cNvSpPr/>
          <p:nvPr/>
        </p:nvSpPr>
        <p:spPr>
          <a:xfrm>
            <a:off x="3754916" y="3630056"/>
            <a:ext cx="484742" cy="4627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E356E68-69A4-8459-6BC4-191833614CAA}"/>
              </a:ext>
            </a:extLst>
          </p:cNvPr>
          <p:cNvSpPr/>
          <p:nvPr/>
        </p:nvSpPr>
        <p:spPr>
          <a:xfrm>
            <a:off x="3642911" y="5020018"/>
            <a:ext cx="484742" cy="4627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A7F2B1A-938A-AA00-798F-BEF121D94E27}"/>
              </a:ext>
            </a:extLst>
          </p:cNvPr>
          <p:cNvSpPr/>
          <p:nvPr/>
        </p:nvSpPr>
        <p:spPr>
          <a:xfrm>
            <a:off x="1046604" y="3315159"/>
            <a:ext cx="484742" cy="4627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437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</TotalTime>
  <Words>1099</Words>
  <Application>Microsoft Macintosh PowerPoint</Application>
  <PresentationFormat>Widescreen</PresentationFormat>
  <Paragraphs>228</Paragraphs>
  <Slides>54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Aptos</vt:lpstr>
      <vt:lpstr>Aptos Display</vt:lpstr>
      <vt:lpstr>Arial</vt:lpstr>
      <vt:lpstr>Cambria Math</vt:lpstr>
      <vt:lpstr>Helvetica Neue</vt:lpstr>
      <vt:lpstr>Helvetica Neue Light</vt:lpstr>
      <vt:lpstr>Helvetica Neue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Quinn M. Gallagher</dc:creator>
  <cp:lastModifiedBy>Quinn M. Gallagher</cp:lastModifiedBy>
  <cp:revision>190</cp:revision>
  <dcterms:created xsi:type="dcterms:W3CDTF">2025-08-18T19:12:36Z</dcterms:created>
  <dcterms:modified xsi:type="dcterms:W3CDTF">2025-08-20T16:16:12Z</dcterms:modified>
</cp:coreProperties>
</file>